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71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72" r:id="rId18"/>
    <p:sldId id="273" r:id="rId19"/>
    <p:sldId id="263" r:id="rId20"/>
    <p:sldId id="270" r:id="rId21"/>
  </p:sldIdLst>
  <p:sldSz cx="18288000" cy="10287000"/>
  <p:notesSz cx="6858000" cy="9144000"/>
  <p:embeddedFontLst>
    <p:embeddedFont>
      <p:font typeface="Pretendard Bold" panose="020B0600000101010101" charset="-127"/>
      <p:bold r:id="rId22"/>
    </p:embeddedFont>
    <p:embeddedFont>
      <p:font typeface="Pretendard Regular" panose="020B0600000101010101" charset="-127"/>
      <p:regular r:id="rId23"/>
    </p:embeddedFont>
    <p:embeddedFont>
      <p:font typeface="Pretendard Black" panose="02000A03000000020004" pitchFamily="50" charset="-127"/>
      <p:bold r:id="rId24"/>
    </p:embeddedFont>
    <p:embeddedFont>
      <p:font typeface="Pretendard ExtraBold" panose="02000903000000020004" pitchFamily="50" charset="-127"/>
      <p:bold r:id="rId25"/>
    </p:embeddedFont>
    <p:embeddedFont>
      <p:font typeface="Pretendard Medium" panose="02000603000000020004" pitchFamily="50" charset="-127"/>
      <p:regular r:id="rId26"/>
      <p:bold r:id="rId27"/>
    </p:embeddedFont>
    <p:embeddedFont>
      <p:font typeface="Pretendard SemiBold" panose="02000703000000020004" pitchFamily="50" charset="-1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EF4"/>
    <a:srgbClr val="318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483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5A30027-E116-4205-70B8-3A2627678A53}"/>
              </a:ext>
            </a:extLst>
          </p:cNvPr>
          <p:cNvGrpSpPr/>
          <p:nvPr/>
        </p:nvGrpSpPr>
        <p:grpSpPr>
          <a:xfrm>
            <a:off x="9423400" y="2209800"/>
            <a:ext cx="7175500" cy="1282700"/>
            <a:chOff x="9423400" y="2209800"/>
            <a:chExt cx="7175500" cy="12827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3400" y="2209800"/>
              <a:ext cx="7175500" cy="1282700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9918700" y="2578100"/>
              <a:ext cx="5981700" cy="558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200" b="0" i="0" u="none" strike="noStrike">
                  <a:solidFill>
                    <a:srgbClr val="F5F8FA"/>
                  </a:solidFill>
                  <a:ea typeface="Pretendard SemiBold"/>
                </a:rPr>
                <a:t>연애</a:t>
              </a:r>
              <a:r>
                <a:rPr lang="en-US" sz="3200" b="0" i="0" u="none" strike="noStrike">
                  <a:solidFill>
                    <a:srgbClr val="F5F8FA"/>
                  </a:solidFill>
                  <a:latin typeface="Pretendard SemiBold"/>
                </a:rPr>
                <a:t> </a:t>
              </a:r>
              <a:r>
                <a:rPr lang="ko-KR" sz="3200" b="0" i="0" u="none" strike="noStrike">
                  <a:solidFill>
                    <a:srgbClr val="F5F8FA"/>
                  </a:solidFill>
                  <a:ea typeface="Pretendard SemiBold"/>
                </a:rPr>
                <a:t>너무</a:t>
              </a:r>
              <a:r>
                <a:rPr lang="en-US" sz="3200" b="0" i="0" u="none" strike="noStrike">
                  <a:solidFill>
                    <a:srgbClr val="F5F8FA"/>
                  </a:solidFill>
                  <a:latin typeface="Pretendard SemiBold"/>
                </a:rPr>
                <a:t> </a:t>
              </a:r>
              <a:r>
                <a:rPr lang="ko-KR" sz="3200" b="0" i="0" u="none" strike="noStrike">
                  <a:solidFill>
                    <a:srgbClr val="F5F8FA"/>
                  </a:solidFill>
                  <a:ea typeface="Pretendard SemiBold"/>
                </a:rPr>
                <a:t>힘들다</a:t>
              </a:r>
              <a:r>
                <a:rPr lang="en-US" sz="3200" b="0" i="0" u="none" strike="noStrike">
                  <a:solidFill>
                    <a:srgbClr val="F5F8FA"/>
                  </a:solidFill>
                  <a:latin typeface="Pretendard SemiBold"/>
                </a:rPr>
                <a:t>... </a:t>
              </a:r>
              <a:r>
                <a:rPr lang="ko-KR" sz="3200" b="0" i="0" u="none" strike="noStrike">
                  <a:solidFill>
                    <a:srgbClr val="F5F8FA"/>
                  </a:solidFill>
                  <a:ea typeface="Pretendard SemiBold"/>
                </a:rPr>
                <a:t>그냥</a:t>
              </a:r>
              <a:r>
                <a:rPr lang="en-US" sz="3200" b="0" i="0" u="none" strike="noStrike">
                  <a:solidFill>
                    <a:srgbClr val="F5F8FA"/>
                  </a:solidFill>
                  <a:latin typeface="Pretendard SemiBold"/>
                </a:rPr>
                <a:t> </a:t>
              </a:r>
              <a:r>
                <a:rPr lang="ko-KR" sz="3200" b="0" i="0" u="none" strike="noStrike">
                  <a:solidFill>
                    <a:srgbClr val="F5F8FA"/>
                  </a:solidFill>
                  <a:ea typeface="Pretendard SemiBold"/>
                </a:rPr>
                <a:t>헤어질까</a:t>
              </a:r>
              <a:r>
                <a:rPr lang="en-US" sz="3200" b="0" i="0" u="none" strike="noStrike">
                  <a:solidFill>
                    <a:srgbClr val="F5F8FA"/>
                  </a:solidFill>
                  <a:latin typeface="Pretendard SemiBold"/>
                </a:rPr>
                <a:t>?</a:t>
              </a:r>
              <a:r>
                <a:rPr lang="ko-KR" sz="3200" b="0" i="0" u="none" strike="noStrike">
                  <a:solidFill>
                    <a:srgbClr val="F5F8FA"/>
                  </a:solidFill>
                  <a:ea typeface="Pretendard SemiBold"/>
                </a:rPr>
                <a:t>ㅠ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201871-B63A-A275-9BF9-4B9EDBC38481}"/>
              </a:ext>
            </a:extLst>
          </p:cNvPr>
          <p:cNvGrpSpPr/>
          <p:nvPr/>
        </p:nvGrpSpPr>
        <p:grpSpPr>
          <a:xfrm>
            <a:off x="1168400" y="4165600"/>
            <a:ext cx="7150100" cy="1409700"/>
            <a:chOff x="1168400" y="4165600"/>
            <a:chExt cx="7150100" cy="14097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8400" y="4165600"/>
              <a:ext cx="7150100" cy="1409700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2032000" y="4597400"/>
              <a:ext cx="5905500" cy="558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200" b="0" i="0" u="none" strike="noStrike">
                  <a:solidFill>
                    <a:srgbClr val="000000"/>
                  </a:solidFill>
                  <a:ea typeface="Pretendard SemiBold"/>
                </a:rPr>
                <a:t>말해도</a:t>
              </a:r>
              <a:r>
                <a:rPr lang="en-US" sz="3200" b="0" i="0" u="none" strike="noStrike">
                  <a:solidFill>
                    <a:srgbClr val="000000"/>
                  </a:solidFill>
                  <a:latin typeface="Pretendard SemiBold"/>
                </a:rPr>
                <a:t> </a:t>
              </a:r>
              <a:r>
                <a:rPr lang="ko-KR" sz="3200" b="0" i="0" u="none" strike="noStrike">
                  <a:solidFill>
                    <a:srgbClr val="000000"/>
                  </a:solidFill>
                  <a:ea typeface="Pretendard SemiBold"/>
                </a:rPr>
                <a:t>안</a:t>
              </a:r>
              <a:r>
                <a:rPr lang="en-US" sz="3200" b="0" i="0" u="none" strike="noStrike">
                  <a:solidFill>
                    <a:srgbClr val="000000"/>
                  </a:solidFill>
                  <a:latin typeface="Pretendard SemiBold"/>
                </a:rPr>
                <a:t> </a:t>
              </a:r>
              <a:r>
                <a:rPr lang="ko-KR" sz="3200" b="0" i="0" u="none" strike="noStrike">
                  <a:solidFill>
                    <a:srgbClr val="000000"/>
                  </a:solidFill>
                  <a:ea typeface="Pretendard SemiBold"/>
                </a:rPr>
                <a:t>헤어질</a:t>
              </a:r>
              <a:r>
                <a:rPr lang="en-US" altLang="ko-KR" sz="3200" b="0" i="0" u="none" strike="noStrike">
                  <a:solidFill>
                    <a:srgbClr val="000000"/>
                  </a:solidFill>
                  <a:ea typeface="Pretendard SemiBold"/>
                </a:rPr>
                <a:t> </a:t>
              </a:r>
              <a:r>
                <a:rPr lang="ko-KR" altLang="en-US" sz="3200">
                  <a:solidFill>
                    <a:srgbClr val="000000"/>
                  </a:solidFill>
                  <a:ea typeface="Pretendard SemiBold"/>
                </a:rPr>
                <a:t>거</a:t>
              </a:r>
              <a:r>
                <a:rPr lang="ko-KR" sz="3200" b="0" i="0" u="none" strike="noStrike">
                  <a:solidFill>
                    <a:srgbClr val="000000"/>
                  </a:solidFill>
                  <a:ea typeface="Pretendard SemiBold"/>
                </a:rPr>
                <a:t>잖아</a:t>
              </a:r>
              <a:r>
                <a:rPr lang="en-US" sz="3200" b="0" i="0" u="none" strike="noStrike">
                  <a:solidFill>
                    <a:srgbClr val="000000"/>
                  </a:solidFill>
                  <a:latin typeface="Pretendard SemiBold"/>
                </a:rPr>
                <a:t>. </a:t>
              </a:r>
              <a:r>
                <a:rPr lang="ko-KR" sz="3200" b="0" i="0" u="none" strike="noStrike">
                  <a:solidFill>
                    <a:srgbClr val="000000"/>
                  </a:solidFill>
                  <a:ea typeface="Pretendard SemiBold"/>
                </a:rPr>
                <a:t>그만</a:t>
              </a:r>
              <a:r>
                <a:rPr lang="en-US" sz="3200" b="0" i="0" u="none" strike="noStrike">
                  <a:solidFill>
                    <a:srgbClr val="000000"/>
                  </a:solidFill>
                  <a:latin typeface="Pretendard SemiBold"/>
                </a:rPr>
                <a:t> </a:t>
              </a:r>
              <a:r>
                <a:rPr lang="ko-KR" sz="3200" b="0" i="0" u="none" strike="noStrike">
                  <a:solidFill>
                    <a:srgbClr val="000000"/>
                  </a:solidFill>
                  <a:ea typeface="Pretendard SemiBold"/>
                </a:rPr>
                <a:t>말</a:t>
              </a:r>
              <a:r>
                <a:rPr lang="en-US" sz="3200" b="0" i="0" u="none" strike="noStrike">
                  <a:solidFill>
                    <a:srgbClr val="000000"/>
                  </a:solidFill>
                  <a:latin typeface="Pretendard SemiBold"/>
                </a:rPr>
                <a:t> </a:t>
              </a:r>
              <a:r>
                <a:rPr lang="ko-KR" sz="3200" b="0" i="0" u="none" strike="noStrike">
                  <a:solidFill>
                    <a:srgbClr val="000000"/>
                  </a:solidFill>
                  <a:ea typeface="Pretendard SemiBold"/>
                </a:rPr>
                <a:t>해</a:t>
              </a:r>
              <a:r>
                <a:rPr lang="en-US" sz="3200" b="0" i="0" u="none" strike="noStrike">
                  <a:solidFill>
                    <a:srgbClr val="000000"/>
                  </a:solidFill>
                  <a:latin typeface="Pretendard SemiBold"/>
                </a:rPr>
                <a:t>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essage-envoye-iphone-apple-391098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essage-envoye-iphone-apple-391098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469900" y="127000"/>
            <a:ext cx="60706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dirty="0">
                <a:solidFill>
                  <a:srgbClr val="008FC7">
                    <a:alpha val="50196"/>
                  </a:srgbClr>
                </a:solidFill>
                <a:latin typeface="Pretendard ExtraBold"/>
              </a:rPr>
              <a:t>02 </a:t>
            </a:r>
            <a:r>
              <a:rPr lang="ko-KR" altLang="en-US" sz="3700" b="0" i="0" u="none" strike="noStrike" dirty="0">
                <a:solidFill>
                  <a:srgbClr val="008FC7">
                    <a:alpha val="50196"/>
                  </a:srgbClr>
                </a:solidFill>
                <a:ea typeface="Pretendard ExtraBold"/>
              </a:rPr>
              <a:t>구현 방법</a:t>
            </a:r>
            <a:endParaRPr lang="ko-KR" sz="3700" b="0" i="0" u="none" strike="noStrike" dirty="0">
              <a:solidFill>
                <a:srgbClr val="008FC7">
                  <a:alpha val="50196"/>
                </a:srgbClr>
              </a:solidFill>
              <a:ea typeface="Pretendard ExtraBold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21D5BD9-BADF-9781-32E5-5B321906A223}"/>
              </a:ext>
            </a:extLst>
          </p:cNvPr>
          <p:cNvSpPr/>
          <p:nvPr/>
        </p:nvSpPr>
        <p:spPr>
          <a:xfrm>
            <a:off x="1066800" y="1816100"/>
            <a:ext cx="4724400" cy="177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45978B4-2A8E-6C39-5FD8-BD97A661AD4C}"/>
              </a:ext>
            </a:extLst>
          </p:cNvPr>
          <p:cNvSpPr/>
          <p:nvPr/>
        </p:nvSpPr>
        <p:spPr>
          <a:xfrm>
            <a:off x="6934200" y="1816100"/>
            <a:ext cx="4724400" cy="177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781B84D-6710-A794-CD58-331A4AFBAACE}"/>
              </a:ext>
            </a:extLst>
          </p:cNvPr>
          <p:cNvSpPr/>
          <p:nvPr/>
        </p:nvSpPr>
        <p:spPr>
          <a:xfrm>
            <a:off x="12801600" y="1816100"/>
            <a:ext cx="4724400" cy="177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96DCCB9-62AE-2C89-BA81-7D1FC934AEF4}"/>
              </a:ext>
            </a:extLst>
          </p:cNvPr>
          <p:cNvSpPr/>
          <p:nvPr/>
        </p:nvSpPr>
        <p:spPr>
          <a:xfrm>
            <a:off x="1066800" y="4762500"/>
            <a:ext cx="4724400" cy="177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EBD2FFF-7A88-9B55-BC42-6649B63DA895}"/>
              </a:ext>
            </a:extLst>
          </p:cNvPr>
          <p:cNvSpPr/>
          <p:nvPr/>
        </p:nvSpPr>
        <p:spPr>
          <a:xfrm>
            <a:off x="6934200" y="4762500"/>
            <a:ext cx="4724400" cy="177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E996793-B136-E136-FE00-96E80644387A}"/>
              </a:ext>
            </a:extLst>
          </p:cNvPr>
          <p:cNvSpPr/>
          <p:nvPr/>
        </p:nvSpPr>
        <p:spPr>
          <a:xfrm>
            <a:off x="12801600" y="4762500"/>
            <a:ext cx="4724400" cy="177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6B23F0A-1677-CB14-1909-4311E0456B43}"/>
              </a:ext>
            </a:extLst>
          </p:cNvPr>
          <p:cNvSpPr/>
          <p:nvPr/>
        </p:nvSpPr>
        <p:spPr>
          <a:xfrm>
            <a:off x="1066800" y="7658100"/>
            <a:ext cx="4724400" cy="177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6444BF2-88B2-80AD-21E5-F299C11EF42C}"/>
              </a:ext>
            </a:extLst>
          </p:cNvPr>
          <p:cNvSpPr/>
          <p:nvPr/>
        </p:nvSpPr>
        <p:spPr>
          <a:xfrm>
            <a:off x="6934200" y="7658100"/>
            <a:ext cx="4724400" cy="177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B3C4962-CDDD-4259-66F9-140970564362}"/>
              </a:ext>
            </a:extLst>
          </p:cNvPr>
          <p:cNvSpPr/>
          <p:nvPr/>
        </p:nvSpPr>
        <p:spPr>
          <a:xfrm>
            <a:off x="12801600" y="7658100"/>
            <a:ext cx="4724400" cy="177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93CFE-3C31-D056-F8C7-BB5BE354FCD0}"/>
              </a:ext>
            </a:extLst>
          </p:cNvPr>
          <p:cNvSpPr txBox="1"/>
          <p:nvPr/>
        </p:nvSpPr>
        <p:spPr>
          <a:xfrm>
            <a:off x="1828800" y="24003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연애 고민 상담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44D5A1-401F-04B1-0317-A8DA3D07E0ED}"/>
              </a:ext>
            </a:extLst>
          </p:cNvPr>
          <p:cNvSpPr txBox="1"/>
          <p:nvPr/>
        </p:nvSpPr>
        <p:spPr>
          <a:xfrm>
            <a:off x="7848600" y="24251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데이트 장소 추천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A8B81-36CE-C244-28CD-F5D2EE352F09}"/>
              </a:ext>
            </a:extLst>
          </p:cNvPr>
          <p:cNvSpPr txBox="1"/>
          <p:nvPr/>
        </p:nvSpPr>
        <p:spPr>
          <a:xfrm>
            <a:off x="13550900" y="2412712"/>
            <a:ext cx="336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고백</a:t>
            </a:r>
            <a:r>
              <a:rPr lang="en-US" altLang="ko-KR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프로포즈 전략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DD5A39-E460-FFC3-716F-CD50139E65FA}"/>
              </a:ext>
            </a:extLst>
          </p:cNvPr>
          <p:cNvSpPr txBox="1"/>
          <p:nvPr/>
        </p:nvSpPr>
        <p:spPr>
          <a:xfrm>
            <a:off x="1828800" y="53721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선물</a:t>
            </a:r>
            <a:r>
              <a:rPr lang="en-US" altLang="ko-KR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이벤트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E49510-C0C6-7EF3-825B-5DD10EB07631}"/>
              </a:ext>
            </a:extLst>
          </p:cNvPr>
          <p:cNvSpPr txBox="1"/>
          <p:nvPr/>
        </p:nvSpPr>
        <p:spPr>
          <a:xfrm>
            <a:off x="7848600" y="53969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연애 심리</a:t>
            </a:r>
            <a:endParaRPr lang="ko-KR" altLang="en-US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7322D-635F-4EE5-90BD-09748B798881}"/>
              </a:ext>
            </a:extLst>
          </p:cNvPr>
          <p:cNvSpPr txBox="1"/>
          <p:nvPr/>
        </p:nvSpPr>
        <p:spPr>
          <a:xfrm>
            <a:off x="13550900" y="5384512"/>
            <a:ext cx="336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소통 방법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56BDF3-3C3E-3C4E-E0E6-96A6C0FA75CD}"/>
              </a:ext>
            </a:extLst>
          </p:cNvPr>
          <p:cNvSpPr txBox="1"/>
          <p:nvPr/>
        </p:nvSpPr>
        <p:spPr>
          <a:xfrm>
            <a:off x="1818640" y="82931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패션</a:t>
            </a:r>
            <a:r>
              <a:rPr lang="en-US" altLang="ko-KR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외모 조언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8F559A-EB9E-A5D4-1140-5E86E7FEFB1C}"/>
              </a:ext>
            </a:extLst>
          </p:cNvPr>
          <p:cNvSpPr txBox="1"/>
          <p:nvPr/>
        </p:nvSpPr>
        <p:spPr>
          <a:xfrm>
            <a:off x="7838440" y="83179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카톡 답장 전략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078366-F9A7-9A7E-1FDC-3B113B38EF97}"/>
              </a:ext>
            </a:extLst>
          </p:cNvPr>
          <p:cNvSpPr txBox="1"/>
          <p:nvPr/>
        </p:nvSpPr>
        <p:spPr>
          <a:xfrm>
            <a:off x="13639800" y="8104882"/>
            <a:ext cx="304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다양한 </a:t>
            </a:r>
            <a:r>
              <a:rPr lang="ko-KR" altLang="en-US" sz="320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주제에 관한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조언 제공</a:t>
            </a:r>
          </a:p>
        </p:txBody>
      </p:sp>
    </p:spTree>
    <p:extLst>
      <p:ext uri="{BB962C8B-B14F-4D97-AF65-F5344CB8AC3E}">
        <p14:creationId xmlns:p14="http://schemas.microsoft.com/office/powerpoint/2010/main" val="2329469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249E8186-D2E9-5F44-EDBA-7B23C632BD64}"/>
              </a:ext>
            </a:extLst>
          </p:cNvPr>
          <p:cNvSpPr/>
          <p:nvPr/>
        </p:nvSpPr>
        <p:spPr>
          <a:xfrm>
            <a:off x="3048000" y="3467100"/>
            <a:ext cx="4343400" cy="4114800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AA9709-B98E-1118-037F-BA14865266CE}"/>
              </a:ext>
            </a:extLst>
          </p:cNvPr>
          <p:cNvSpPr/>
          <p:nvPr/>
        </p:nvSpPr>
        <p:spPr>
          <a:xfrm>
            <a:off x="2895600" y="1714500"/>
            <a:ext cx="15163800" cy="7493000"/>
          </a:xfrm>
          <a:prstGeom prst="rect">
            <a:avLst/>
          </a:prstGeom>
          <a:solidFill>
            <a:srgbClr val="DBEEF4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469900" y="127000"/>
            <a:ext cx="60706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dirty="0">
                <a:solidFill>
                  <a:srgbClr val="008FC7">
                    <a:alpha val="50196"/>
                  </a:srgbClr>
                </a:solidFill>
                <a:latin typeface="Pretendard ExtraBold"/>
              </a:rPr>
              <a:t>02 </a:t>
            </a:r>
            <a:r>
              <a:rPr lang="ko-KR" altLang="en-US" sz="3700" b="0" i="0" u="none" strike="noStrike" dirty="0">
                <a:solidFill>
                  <a:srgbClr val="008FC7">
                    <a:alpha val="50196"/>
                  </a:srgbClr>
                </a:solidFill>
                <a:ea typeface="Pretendard ExtraBold"/>
              </a:rPr>
              <a:t>구현 방법</a:t>
            </a:r>
            <a:endParaRPr lang="ko-KR" sz="3700" b="0" i="0" u="none" strike="noStrike" dirty="0">
              <a:solidFill>
                <a:srgbClr val="008FC7">
                  <a:alpha val="50196"/>
                </a:srgbClr>
              </a:solidFill>
              <a:ea typeface="Pretendard ExtraBold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06E264B-3ED8-FDF9-B965-B6F22CEB9743}"/>
              </a:ext>
            </a:extLst>
          </p:cNvPr>
          <p:cNvSpPr/>
          <p:nvPr/>
        </p:nvSpPr>
        <p:spPr>
          <a:xfrm>
            <a:off x="185420" y="4838700"/>
            <a:ext cx="2057400" cy="127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785183A-D386-55DF-0FD0-3D0C29E3B46C}"/>
              </a:ext>
            </a:extLst>
          </p:cNvPr>
          <p:cNvSpPr/>
          <p:nvPr/>
        </p:nvSpPr>
        <p:spPr>
          <a:xfrm>
            <a:off x="3294381" y="5098354"/>
            <a:ext cx="3810000" cy="7366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RAG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C00073-D5CD-526E-7BA7-371EC9004FF4}"/>
              </a:ext>
            </a:extLst>
          </p:cNvPr>
          <p:cNvSpPr/>
          <p:nvPr/>
        </p:nvSpPr>
        <p:spPr>
          <a:xfrm>
            <a:off x="3294381" y="6235700"/>
            <a:ext cx="3810000" cy="7366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 검색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0566031-EEB9-E13D-A56F-4C740CCCC4F5}"/>
              </a:ext>
            </a:extLst>
          </p:cNvPr>
          <p:cNvSpPr/>
          <p:nvPr/>
        </p:nvSpPr>
        <p:spPr>
          <a:xfrm>
            <a:off x="3294381" y="4023935"/>
            <a:ext cx="3810000" cy="7366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세션 관리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FEAC7DA-BF5C-E707-11ED-2D6CC781FC59}"/>
              </a:ext>
            </a:extLst>
          </p:cNvPr>
          <p:cNvSpPr/>
          <p:nvPr/>
        </p:nvSpPr>
        <p:spPr>
          <a:xfrm>
            <a:off x="8382000" y="2560319"/>
            <a:ext cx="4343400" cy="128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LLM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호출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(OpenAI GPT 4o mini)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60CD3DE-A41D-3E9D-28E0-EDC3A0E55925}"/>
              </a:ext>
            </a:extLst>
          </p:cNvPr>
          <p:cNvSpPr/>
          <p:nvPr/>
        </p:nvSpPr>
        <p:spPr>
          <a:xfrm>
            <a:off x="8382000" y="4620259"/>
            <a:ext cx="4343400" cy="128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Post-processing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C085FD3-607B-3D29-6A90-298155B90115}"/>
              </a:ext>
            </a:extLst>
          </p:cNvPr>
          <p:cNvSpPr/>
          <p:nvPr/>
        </p:nvSpPr>
        <p:spPr>
          <a:xfrm>
            <a:off x="8382000" y="6680200"/>
            <a:ext cx="4343400" cy="128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세션 저장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4E0EFB9-D37F-72D5-3017-12359F59C804}"/>
              </a:ext>
            </a:extLst>
          </p:cNvPr>
          <p:cNvSpPr/>
          <p:nvPr/>
        </p:nvSpPr>
        <p:spPr>
          <a:xfrm>
            <a:off x="13487400" y="6680200"/>
            <a:ext cx="4343400" cy="128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출력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2B6E3D-14F7-035B-E161-39000BBC8C72}"/>
              </a:ext>
            </a:extLst>
          </p:cNvPr>
          <p:cNvSpPr txBox="1"/>
          <p:nvPr/>
        </p:nvSpPr>
        <p:spPr>
          <a:xfrm>
            <a:off x="3200400" y="1943100"/>
            <a:ext cx="342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FastAPI</a:t>
            </a:r>
            <a:endParaRPr lang="ko-KR" altLang="en-US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538CA2-36AE-0B71-3C9F-F02C2CD0F5F0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242820" y="5473700"/>
            <a:ext cx="805180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C280A59-51B5-3CCB-D29F-ED6BCA395881}"/>
              </a:ext>
            </a:extLst>
          </p:cNvPr>
          <p:cNvCxnSpPr/>
          <p:nvPr/>
        </p:nvCxnSpPr>
        <p:spPr>
          <a:xfrm>
            <a:off x="7391400" y="5473700"/>
            <a:ext cx="457200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E9556B0-B7AA-237E-42FE-3337344FB922}"/>
              </a:ext>
            </a:extLst>
          </p:cNvPr>
          <p:cNvCxnSpPr>
            <a:endCxn id="30" idx="1"/>
          </p:cNvCxnSpPr>
          <p:nvPr/>
        </p:nvCxnSpPr>
        <p:spPr>
          <a:xfrm rot="5400000" flipH="1" flipV="1">
            <a:off x="6979285" y="4070985"/>
            <a:ext cx="2272031" cy="533400"/>
          </a:xfrm>
          <a:prstGeom prst="bentConnector2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1E0FD99-A793-E951-6EC9-6BE7261D2F8F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10553700" y="3843019"/>
            <a:ext cx="0" cy="77724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4277718-1C85-DBD4-6DCC-15FE3A712702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0553700" y="5902959"/>
            <a:ext cx="0" cy="77724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5943DE9-C2E0-571D-440B-A09AEB59FCDD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12725400" y="7321550"/>
            <a:ext cx="762000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578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469900" y="127000"/>
            <a:ext cx="60706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dirty="0">
                <a:solidFill>
                  <a:srgbClr val="008FC7">
                    <a:alpha val="50196"/>
                  </a:srgbClr>
                </a:solidFill>
                <a:latin typeface="Pretendard ExtraBold"/>
              </a:rPr>
              <a:t>02 </a:t>
            </a:r>
            <a:r>
              <a:rPr lang="ko-KR" altLang="en-US" sz="3700" b="0" i="0" u="none" strike="noStrike" dirty="0">
                <a:solidFill>
                  <a:srgbClr val="008FC7">
                    <a:alpha val="50196"/>
                  </a:srgbClr>
                </a:solidFill>
                <a:ea typeface="Pretendard ExtraBold"/>
              </a:rPr>
              <a:t>구현 방법</a:t>
            </a:r>
            <a:endParaRPr lang="ko-KR" sz="3700" b="0" i="0" u="none" strike="noStrike" dirty="0">
              <a:solidFill>
                <a:srgbClr val="008FC7">
                  <a:alpha val="50196"/>
                </a:srgbClr>
              </a:solidFill>
              <a:ea typeface="Pretendard ExtraBold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C049F144-292D-5829-7969-4FAD04C5001C}"/>
              </a:ext>
            </a:extLst>
          </p:cNvPr>
          <p:cNvSpPr txBox="1"/>
          <p:nvPr/>
        </p:nvSpPr>
        <p:spPr>
          <a:xfrm>
            <a:off x="685800" y="1155700"/>
            <a:ext cx="143383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3900" dirty="0">
                <a:solidFill>
                  <a:srgbClr val="00709C">
                    <a:alpha val="80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RAG</a:t>
            </a:r>
            <a:r>
              <a:rPr lang="ko-KR" altLang="en-US" sz="3900" dirty="0">
                <a:solidFill>
                  <a:srgbClr val="00709C">
                    <a:alpha val="80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시스템</a:t>
            </a:r>
            <a:endParaRPr lang="ko-KR" sz="3900" b="0" i="0" u="none" strike="noStrike" dirty="0">
              <a:solidFill>
                <a:srgbClr val="00709C">
                  <a:alpha val="80000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D5849A1-7712-E6ED-04E3-170E47A5E266}"/>
              </a:ext>
            </a:extLst>
          </p:cNvPr>
          <p:cNvSpPr/>
          <p:nvPr/>
        </p:nvSpPr>
        <p:spPr>
          <a:xfrm>
            <a:off x="909320" y="2095500"/>
            <a:ext cx="10749280" cy="914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65A35E5-1A59-548C-40BE-A834F36EA4A2}"/>
              </a:ext>
            </a:extLst>
          </p:cNvPr>
          <p:cNvSpPr txBox="1"/>
          <p:nvPr/>
        </p:nvSpPr>
        <p:spPr>
          <a:xfrm>
            <a:off x="1219200" y="2287369"/>
            <a:ext cx="10160000" cy="64633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32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PDF </a:t>
            </a:r>
            <a:r>
              <a:rPr lang="ko-KR" altLang="en-US" sz="32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문서를 기반으로 캐릭터의 말투</a:t>
            </a:r>
            <a:r>
              <a:rPr lang="en-US" altLang="ko-KR" sz="32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성격</a:t>
            </a:r>
            <a:r>
              <a:rPr lang="en-US" altLang="ko-KR" sz="32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연애 지식을 벡터화</a:t>
            </a:r>
            <a:endParaRPr lang="en-US" altLang="ko-KR" sz="32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92F155D-7171-8F67-6205-1E178CBC15B3}"/>
              </a:ext>
            </a:extLst>
          </p:cNvPr>
          <p:cNvSpPr/>
          <p:nvPr/>
        </p:nvSpPr>
        <p:spPr>
          <a:xfrm>
            <a:off x="909320" y="3277969"/>
            <a:ext cx="10749280" cy="914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60FAD24D-A962-87F3-5262-CD2452FD376F}"/>
              </a:ext>
            </a:extLst>
          </p:cNvPr>
          <p:cNvSpPr txBox="1"/>
          <p:nvPr/>
        </p:nvSpPr>
        <p:spPr>
          <a:xfrm>
            <a:off x="1219200" y="3469838"/>
            <a:ext cx="10160000" cy="64633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질의 시 관련 내용을 검색해 응답에 반영</a:t>
            </a:r>
            <a:endParaRPr lang="en-US" altLang="ko-KR" sz="32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55146D7-43D2-C770-B88E-E1CD22C41367}"/>
              </a:ext>
            </a:extLst>
          </p:cNvPr>
          <p:cNvSpPr/>
          <p:nvPr/>
        </p:nvSpPr>
        <p:spPr>
          <a:xfrm>
            <a:off x="1541632" y="5143500"/>
            <a:ext cx="3657600" cy="154940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98D4-299B-8EA4-B03A-F919DD87A180}"/>
              </a:ext>
            </a:extLst>
          </p:cNvPr>
          <p:cNvSpPr txBox="1"/>
          <p:nvPr/>
        </p:nvSpPr>
        <p:spPr>
          <a:xfrm>
            <a:off x="1846432" y="5613112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PDF </a:t>
            </a:r>
            <a:r>
              <a:rPr lang="ko-KR" altLang="en-US" sz="32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문서</a:t>
            </a:r>
            <a:endParaRPr lang="ko-KR" altLang="en-US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0579C37-2095-6D7D-103A-903DCB287D08}"/>
              </a:ext>
            </a:extLst>
          </p:cNvPr>
          <p:cNvCxnSpPr>
            <a:cxnSpLocks/>
          </p:cNvCxnSpPr>
          <p:nvPr/>
        </p:nvCxnSpPr>
        <p:spPr>
          <a:xfrm>
            <a:off x="5046832" y="5905499"/>
            <a:ext cx="805180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B515B0F-C3C4-2BB6-00B5-3D4059AED69F}"/>
              </a:ext>
            </a:extLst>
          </p:cNvPr>
          <p:cNvSpPr/>
          <p:nvPr/>
        </p:nvSpPr>
        <p:spPr>
          <a:xfrm>
            <a:off x="5843047" y="5159188"/>
            <a:ext cx="3657600" cy="154940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5FB6C-3799-B55A-E19F-09A147DDF96A}"/>
              </a:ext>
            </a:extLst>
          </p:cNvPr>
          <p:cNvSpPr txBox="1"/>
          <p:nvPr/>
        </p:nvSpPr>
        <p:spPr>
          <a:xfrm>
            <a:off x="6147847" y="56288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청킹</a:t>
            </a:r>
            <a:endParaRPr lang="ko-KR" altLang="en-US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B32313C-3A95-A108-BE51-9C3027DC25A4}"/>
              </a:ext>
            </a:extLst>
          </p:cNvPr>
          <p:cNvCxnSpPr>
            <a:cxnSpLocks/>
          </p:cNvCxnSpPr>
          <p:nvPr/>
        </p:nvCxnSpPr>
        <p:spPr>
          <a:xfrm>
            <a:off x="9348247" y="5921187"/>
            <a:ext cx="805180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D1A56E-31AA-DD21-4BE6-8482132B3748}"/>
              </a:ext>
            </a:extLst>
          </p:cNvPr>
          <p:cNvSpPr/>
          <p:nvPr/>
        </p:nvSpPr>
        <p:spPr>
          <a:xfrm>
            <a:off x="10144462" y="5123329"/>
            <a:ext cx="3657600" cy="154940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A497F8-D0DB-548C-E78B-607B0989B976}"/>
              </a:ext>
            </a:extLst>
          </p:cNvPr>
          <p:cNvSpPr txBox="1"/>
          <p:nvPr/>
        </p:nvSpPr>
        <p:spPr>
          <a:xfrm>
            <a:off x="10449262" y="5592941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임베딩 생성</a:t>
            </a:r>
            <a:endParaRPr lang="ko-KR" altLang="en-US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A092960-17F3-6729-3EC7-44119C6BA82D}"/>
              </a:ext>
            </a:extLst>
          </p:cNvPr>
          <p:cNvCxnSpPr>
            <a:cxnSpLocks/>
          </p:cNvCxnSpPr>
          <p:nvPr/>
        </p:nvCxnSpPr>
        <p:spPr>
          <a:xfrm>
            <a:off x="1698514" y="7958129"/>
            <a:ext cx="805180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B18C38B-087F-B54F-24D8-F2D2B06B996A}"/>
              </a:ext>
            </a:extLst>
          </p:cNvPr>
          <p:cNvSpPr/>
          <p:nvPr/>
        </p:nvSpPr>
        <p:spPr>
          <a:xfrm>
            <a:off x="2494729" y="7160271"/>
            <a:ext cx="3657600" cy="154940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6AC0AD-45D4-FF06-4462-C43B27CB393C}"/>
              </a:ext>
            </a:extLst>
          </p:cNvPr>
          <p:cNvSpPr txBox="1"/>
          <p:nvPr/>
        </p:nvSpPr>
        <p:spPr>
          <a:xfrm>
            <a:off x="2799529" y="7629883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벡터 </a:t>
            </a:r>
            <a:r>
              <a:rPr lang="en-US" altLang="ko-KR" sz="32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DB </a:t>
            </a:r>
            <a:r>
              <a:rPr lang="ko-KR" altLang="en-US" sz="32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저장</a:t>
            </a:r>
            <a:endParaRPr lang="ko-KR" altLang="en-US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7C6D8D1-C1FB-5164-3B6E-5487483C11B2}"/>
              </a:ext>
            </a:extLst>
          </p:cNvPr>
          <p:cNvCxnSpPr>
            <a:cxnSpLocks/>
          </p:cNvCxnSpPr>
          <p:nvPr/>
        </p:nvCxnSpPr>
        <p:spPr>
          <a:xfrm>
            <a:off x="6152329" y="7969334"/>
            <a:ext cx="805180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E8C496D-9383-39DB-8500-41999E2C42E9}"/>
              </a:ext>
            </a:extLst>
          </p:cNvPr>
          <p:cNvSpPr/>
          <p:nvPr/>
        </p:nvSpPr>
        <p:spPr>
          <a:xfrm>
            <a:off x="6948544" y="7171476"/>
            <a:ext cx="3657600" cy="154940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82DA2-7646-CCCB-EF20-3898B4EB2598}"/>
              </a:ext>
            </a:extLst>
          </p:cNvPr>
          <p:cNvSpPr txBox="1"/>
          <p:nvPr/>
        </p:nvSpPr>
        <p:spPr>
          <a:xfrm>
            <a:off x="7253344" y="7641088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rgbClr val="0070C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검색 쿼리</a:t>
            </a:r>
            <a:endParaRPr lang="ko-KR" altLang="en-US" sz="3200" dirty="0">
              <a:solidFill>
                <a:srgbClr val="0070C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B2C546F-A0C8-0A2E-3BB5-A2BC9830CBED}"/>
              </a:ext>
            </a:extLst>
          </p:cNvPr>
          <p:cNvCxnSpPr>
            <a:cxnSpLocks/>
          </p:cNvCxnSpPr>
          <p:nvPr/>
        </p:nvCxnSpPr>
        <p:spPr>
          <a:xfrm>
            <a:off x="10606144" y="7969334"/>
            <a:ext cx="805180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11A2D63-AFEA-E000-3524-56374296DA52}"/>
              </a:ext>
            </a:extLst>
          </p:cNvPr>
          <p:cNvSpPr/>
          <p:nvPr/>
        </p:nvSpPr>
        <p:spPr>
          <a:xfrm>
            <a:off x="11402359" y="7171476"/>
            <a:ext cx="3657600" cy="154940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E19E86-CD69-338F-CF9C-51BF37D33F02}"/>
              </a:ext>
            </a:extLst>
          </p:cNvPr>
          <p:cNvSpPr txBox="1"/>
          <p:nvPr/>
        </p:nvSpPr>
        <p:spPr>
          <a:xfrm>
            <a:off x="11707159" y="7641088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자동 추출 </a:t>
            </a:r>
            <a:r>
              <a:rPr lang="en-US" altLang="ko-KR" sz="32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(k=3)</a:t>
            </a:r>
            <a:endParaRPr lang="ko-KR" altLang="en-US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F10065-99D6-B1CB-D96A-9E6468F61591}"/>
              </a:ext>
            </a:extLst>
          </p:cNvPr>
          <p:cNvCxnSpPr>
            <a:cxnSpLocks/>
          </p:cNvCxnSpPr>
          <p:nvPr/>
        </p:nvCxnSpPr>
        <p:spPr>
          <a:xfrm>
            <a:off x="13802062" y="5905499"/>
            <a:ext cx="805180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736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469900" y="127000"/>
            <a:ext cx="60706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dirty="0">
                <a:solidFill>
                  <a:srgbClr val="008FC7">
                    <a:alpha val="50196"/>
                  </a:srgbClr>
                </a:solidFill>
                <a:latin typeface="Pretendard ExtraBold"/>
              </a:rPr>
              <a:t>02 </a:t>
            </a:r>
            <a:r>
              <a:rPr lang="ko-KR" altLang="en-US" sz="3700" b="0" i="0" u="none" strike="noStrike" dirty="0">
                <a:solidFill>
                  <a:srgbClr val="008FC7">
                    <a:alpha val="50196"/>
                  </a:srgbClr>
                </a:solidFill>
                <a:ea typeface="Pretendard ExtraBold"/>
              </a:rPr>
              <a:t>구현 방법</a:t>
            </a:r>
            <a:endParaRPr lang="ko-KR" sz="3700" b="0" i="0" u="none" strike="noStrike" dirty="0">
              <a:solidFill>
                <a:srgbClr val="008FC7">
                  <a:alpha val="50196"/>
                </a:srgbClr>
              </a:solidFill>
              <a:ea typeface="Pretendard ExtraBold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C049F144-292D-5829-7969-4FAD04C5001C}"/>
              </a:ext>
            </a:extLst>
          </p:cNvPr>
          <p:cNvSpPr txBox="1"/>
          <p:nvPr/>
        </p:nvSpPr>
        <p:spPr>
          <a:xfrm>
            <a:off x="685800" y="1155700"/>
            <a:ext cx="143383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3900" dirty="0">
                <a:solidFill>
                  <a:srgbClr val="00709C">
                    <a:alpha val="80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웹 검색</a:t>
            </a:r>
            <a:endParaRPr lang="ko-KR" sz="3900" b="0" i="0" u="none" strike="noStrike" dirty="0">
              <a:solidFill>
                <a:srgbClr val="00709C">
                  <a:alpha val="80000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E886E11-3351-8AEC-8998-EDFB58562CDD}"/>
              </a:ext>
            </a:extLst>
          </p:cNvPr>
          <p:cNvSpPr/>
          <p:nvPr/>
        </p:nvSpPr>
        <p:spPr>
          <a:xfrm>
            <a:off x="685800" y="2123440"/>
            <a:ext cx="13253720" cy="914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5DBB08E3-6BA4-B0D7-6861-FDAFB9A5C9AD}"/>
              </a:ext>
            </a:extLst>
          </p:cNvPr>
          <p:cNvSpPr txBox="1"/>
          <p:nvPr/>
        </p:nvSpPr>
        <p:spPr>
          <a:xfrm>
            <a:off x="995680" y="2315309"/>
            <a:ext cx="13253720" cy="64633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데이트 코스</a:t>
            </a:r>
            <a:r>
              <a:rPr lang="en-US" altLang="ko-KR" sz="32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최신 트렌드 등 실시간 </a:t>
            </a:r>
            <a:r>
              <a:rPr lang="ko-KR" altLang="en-US" sz="3200" b="0" i="0" u="none" strike="noStrike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정보가  필요한 </a:t>
            </a:r>
            <a:r>
              <a:rPr lang="ko-KR" altLang="en-US" sz="32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질문에 자동으로 웹 검색 제공</a:t>
            </a:r>
            <a:endParaRPr lang="en-US" altLang="ko-KR" sz="32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9D0910D-F85E-0931-A403-A43A5384C141}"/>
              </a:ext>
            </a:extLst>
          </p:cNvPr>
          <p:cNvSpPr/>
          <p:nvPr/>
        </p:nvSpPr>
        <p:spPr>
          <a:xfrm>
            <a:off x="5867400" y="3848100"/>
            <a:ext cx="5943600" cy="4826000"/>
          </a:xfrm>
          <a:prstGeom prst="roundRect">
            <a:avLst>
              <a:gd name="adj" fmla="val 4568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1FFB98B-C2F9-4159-BFA9-A3232380072B}"/>
              </a:ext>
            </a:extLst>
          </p:cNvPr>
          <p:cNvSpPr txBox="1"/>
          <p:nvPr/>
        </p:nvSpPr>
        <p:spPr>
          <a:xfrm>
            <a:off x="6464300" y="4523142"/>
            <a:ext cx="5782310" cy="393878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3200" b="0" i="0" u="none" strike="noStrike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</a:t>
            </a:r>
            <a:r>
              <a:rPr lang="ko-KR" altLang="en-US" sz="3200" b="0" i="0" u="none" strike="noStrike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데이트</a:t>
            </a:r>
            <a:r>
              <a:rPr lang="en-US" altLang="ko-KR" sz="3200" b="0" i="0" u="none" strike="noStrike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 → </a:t>
            </a:r>
            <a:r>
              <a:rPr lang="ko-KR" altLang="en-US" sz="3200" b="0" i="0" u="none" strike="noStrike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검색 </a:t>
            </a:r>
            <a:r>
              <a:rPr lang="en-US" altLang="ko-KR" sz="3200" b="0" i="0" u="none" strike="noStrike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✅</a:t>
            </a:r>
          </a:p>
          <a:p>
            <a:pPr lvl="0" algn="l">
              <a:lnSpc>
                <a:spcPct val="99600"/>
              </a:lnSpc>
            </a:pPr>
            <a:endParaRPr lang="en-US" altLang="ko-KR" sz="3200" b="0" i="0" u="none" strike="noStrike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320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3200" b="0" i="0" u="none" strike="noStrike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</a:t>
            </a:r>
            <a:r>
              <a:rPr lang="ko-KR" altLang="en-US" sz="3200" b="0" i="0" u="none" strike="noStrike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요즘</a:t>
            </a:r>
            <a:r>
              <a:rPr lang="en-US" altLang="ko-KR" sz="3200" b="0" i="0" u="none" strike="noStrike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 → </a:t>
            </a:r>
            <a:r>
              <a:rPr lang="ko-KR" altLang="en-US" sz="3200" b="0" i="0" u="none" strike="noStrike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검색 </a:t>
            </a:r>
            <a:r>
              <a:rPr lang="en-US" altLang="ko-KR" sz="3200" b="0" i="0" u="none" strike="noStrike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✅</a:t>
            </a:r>
          </a:p>
          <a:p>
            <a:pPr lvl="0" algn="l">
              <a:lnSpc>
                <a:spcPct val="99600"/>
              </a:lnSpc>
            </a:pPr>
            <a:endParaRPr lang="en-US" altLang="ko-KR" sz="3200" b="0" i="0" u="none" strike="noStrike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320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3200" b="0" i="0" u="none" strike="noStrike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일반 고민 </a:t>
            </a:r>
            <a:r>
              <a:rPr lang="en-US" altLang="ko-KR" sz="320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→ </a:t>
            </a:r>
            <a:r>
              <a:rPr lang="ko-KR" altLang="en-US" sz="3200" b="0" i="0" u="none" strike="noStrike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검색 ❌</a:t>
            </a:r>
            <a:endParaRPr lang="en-US" altLang="ko-KR" sz="32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EA0E68-5A27-539C-3447-7CCCEE393CB3}"/>
              </a:ext>
            </a:extLst>
          </p:cNvPr>
          <p:cNvSpPr txBox="1"/>
          <p:nvPr/>
        </p:nvSpPr>
        <p:spPr>
          <a:xfrm>
            <a:off x="3391498" y="6063285"/>
            <a:ext cx="2035810" cy="46286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>
                <a:solidFill>
                  <a:srgbClr val="000000"/>
                </a:solidFill>
                <a:highlight>
                  <a:srgbClr val="DBEEF4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키워드 매칭</a:t>
            </a:r>
            <a:endParaRPr lang="en-US" altLang="ko-KR" sz="3200" b="0" i="0" u="none" strike="noStrike" dirty="0">
              <a:solidFill>
                <a:srgbClr val="000000"/>
              </a:solidFill>
              <a:highlight>
                <a:srgbClr val="DBEEF4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216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469900" y="127000"/>
            <a:ext cx="60706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dirty="0">
                <a:solidFill>
                  <a:srgbClr val="008FC7">
                    <a:alpha val="50196"/>
                  </a:srgbClr>
                </a:solidFill>
                <a:latin typeface="Pretendard ExtraBold"/>
              </a:rPr>
              <a:t>02 </a:t>
            </a:r>
            <a:r>
              <a:rPr lang="ko-KR" altLang="en-US" sz="3700" b="0" i="0" u="none" strike="noStrike" dirty="0">
                <a:solidFill>
                  <a:srgbClr val="008FC7">
                    <a:alpha val="50196"/>
                  </a:srgbClr>
                </a:solidFill>
                <a:ea typeface="Pretendard ExtraBold"/>
              </a:rPr>
              <a:t>구현 방법</a:t>
            </a:r>
            <a:endParaRPr lang="ko-KR" sz="3700" b="0" i="0" u="none" strike="noStrike" dirty="0">
              <a:solidFill>
                <a:srgbClr val="008FC7">
                  <a:alpha val="50196"/>
                </a:srgbClr>
              </a:solidFill>
              <a:ea typeface="Pretendard ExtraBold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C049F144-292D-5829-7969-4FAD04C5001C}"/>
              </a:ext>
            </a:extLst>
          </p:cNvPr>
          <p:cNvSpPr txBox="1"/>
          <p:nvPr/>
        </p:nvSpPr>
        <p:spPr>
          <a:xfrm>
            <a:off x="685800" y="1155700"/>
            <a:ext cx="143383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3900">
                <a:solidFill>
                  <a:srgbClr val="00709C">
                    <a:alpha val="80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세션 관리</a:t>
            </a:r>
            <a:endParaRPr lang="ko-KR" sz="3900" b="0" i="0" u="none" strike="noStrike" dirty="0">
              <a:solidFill>
                <a:srgbClr val="00709C">
                  <a:alpha val="80000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DA4944-FB7E-3E3D-2406-6E579239FDA8}"/>
              </a:ext>
            </a:extLst>
          </p:cNvPr>
          <p:cNvSpPr/>
          <p:nvPr/>
        </p:nvSpPr>
        <p:spPr>
          <a:xfrm>
            <a:off x="685800" y="2123440"/>
            <a:ext cx="13253720" cy="914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DA1913C7-6FE7-6E62-3421-41C0DA4F762C}"/>
              </a:ext>
            </a:extLst>
          </p:cNvPr>
          <p:cNvSpPr txBox="1"/>
          <p:nvPr/>
        </p:nvSpPr>
        <p:spPr>
          <a:xfrm>
            <a:off x="995680" y="2315309"/>
            <a:ext cx="13253720" cy="64633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멀티턴</a:t>
            </a:r>
            <a:r>
              <a:rPr lang="ko-KR" altLang="en-US" sz="32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대화를 지원하여 사용자가 이전 대화 내용을 반복하지 않아도 되도록 함</a:t>
            </a:r>
            <a:endParaRPr lang="en-US" altLang="ko-KR" sz="32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E6B6D-661A-7288-FF6A-E8801777E9A5}"/>
              </a:ext>
            </a:extLst>
          </p:cNvPr>
          <p:cNvSpPr/>
          <p:nvPr/>
        </p:nvSpPr>
        <p:spPr>
          <a:xfrm>
            <a:off x="1478879" y="4427933"/>
            <a:ext cx="3657600" cy="154940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6ED4D-ABA9-75A0-D1D9-739C71B41405}"/>
              </a:ext>
            </a:extLst>
          </p:cNvPr>
          <p:cNvSpPr txBox="1"/>
          <p:nvPr/>
        </p:nvSpPr>
        <p:spPr>
          <a:xfrm>
            <a:off x="1783679" y="489754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rgbClr val="0070C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첫</a:t>
            </a:r>
            <a:r>
              <a:rPr lang="en-US" altLang="ko-KR" sz="3200">
                <a:solidFill>
                  <a:srgbClr val="0070C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3200">
                <a:solidFill>
                  <a:srgbClr val="0070C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요청</a:t>
            </a:r>
            <a:endParaRPr lang="ko-KR" altLang="en-US" sz="3200" dirty="0">
              <a:solidFill>
                <a:srgbClr val="0070C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231BF09-5C4B-D6E4-6B41-44B394EB6F91}"/>
              </a:ext>
            </a:extLst>
          </p:cNvPr>
          <p:cNvCxnSpPr>
            <a:cxnSpLocks/>
          </p:cNvCxnSpPr>
          <p:nvPr/>
        </p:nvCxnSpPr>
        <p:spPr>
          <a:xfrm>
            <a:off x="4984079" y="5189932"/>
            <a:ext cx="805180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EACB45E-B9D0-8053-1FF7-EC3CB1FA9C35}"/>
              </a:ext>
            </a:extLst>
          </p:cNvPr>
          <p:cNvSpPr/>
          <p:nvPr/>
        </p:nvSpPr>
        <p:spPr>
          <a:xfrm>
            <a:off x="5780294" y="4443621"/>
            <a:ext cx="3657600" cy="154940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3B9321-EB51-40EA-3EAF-42FCC79F5DC5}"/>
              </a:ext>
            </a:extLst>
          </p:cNvPr>
          <p:cNvSpPr txBox="1"/>
          <p:nvPr/>
        </p:nvSpPr>
        <p:spPr>
          <a:xfrm>
            <a:off x="6085094" y="4913233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UUID </a:t>
            </a:r>
            <a:r>
              <a:rPr lang="ko-KR" altLang="en-US" sz="32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생성</a:t>
            </a:r>
            <a:endParaRPr lang="ko-KR" altLang="en-US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7FFE578-B7EE-E2C8-ECBC-F16110223F1D}"/>
              </a:ext>
            </a:extLst>
          </p:cNvPr>
          <p:cNvCxnSpPr>
            <a:cxnSpLocks/>
          </p:cNvCxnSpPr>
          <p:nvPr/>
        </p:nvCxnSpPr>
        <p:spPr>
          <a:xfrm>
            <a:off x="9285494" y="5205620"/>
            <a:ext cx="805180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2F22F23-F866-8BAC-F562-152CFF4ECBEF}"/>
              </a:ext>
            </a:extLst>
          </p:cNvPr>
          <p:cNvSpPr/>
          <p:nvPr/>
        </p:nvSpPr>
        <p:spPr>
          <a:xfrm>
            <a:off x="10081709" y="4407762"/>
            <a:ext cx="3657600" cy="154940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DF3178-422D-6790-A7A5-F78B04E3F025}"/>
              </a:ext>
            </a:extLst>
          </p:cNvPr>
          <p:cNvSpPr txBox="1"/>
          <p:nvPr/>
        </p:nvSpPr>
        <p:spPr>
          <a:xfrm>
            <a:off x="10386509" y="4877374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session_id </a:t>
            </a:r>
            <a:r>
              <a:rPr lang="ko-KR" altLang="en-US" sz="32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반환</a:t>
            </a:r>
            <a:endParaRPr lang="ko-KR" altLang="en-US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C0DCD7-D2F1-170E-CE88-0810A716CB87}"/>
              </a:ext>
            </a:extLst>
          </p:cNvPr>
          <p:cNvCxnSpPr>
            <a:cxnSpLocks/>
          </p:cNvCxnSpPr>
          <p:nvPr/>
        </p:nvCxnSpPr>
        <p:spPr>
          <a:xfrm>
            <a:off x="1635761" y="7242562"/>
            <a:ext cx="805180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5209925-C08C-3B1C-9BCB-0A81BCBC9180}"/>
              </a:ext>
            </a:extLst>
          </p:cNvPr>
          <p:cNvSpPr/>
          <p:nvPr/>
        </p:nvSpPr>
        <p:spPr>
          <a:xfrm>
            <a:off x="2431976" y="6444704"/>
            <a:ext cx="3657600" cy="154940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2493C8-CA9F-E136-277F-95995343B548}"/>
              </a:ext>
            </a:extLst>
          </p:cNvPr>
          <p:cNvSpPr txBox="1"/>
          <p:nvPr/>
        </p:nvSpPr>
        <p:spPr>
          <a:xfrm>
            <a:off x="2736776" y="6914316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rgbClr val="0070C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다음 요청</a:t>
            </a:r>
            <a:endParaRPr lang="ko-KR" altLang="en-US" sz="3200" dirty="0">
              <a:solidFill>
                <a:srgbClr val="0070C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2802A16-7C31-9DAE-D830-6AE413E664D7}"/>
              </a:ext>
            </a:extLst>
          </p:cNvPr>
          <p:cNvCxnSpPr>
            <a:cxnSpLocks/>
          </p:cNvCxnSpPr>
          <p:nvPr/>
        </p:nvCxnSpPr>
        <p:spPr>
          <a:xfrm>
            <a:off x="6089576" y="7253767"/>
            <a:ext cx="805180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A93605-9EC1-8613-68B6-52245A9BCE2E}"/>
              </a:ext>
            </a:extLst>
          </p:cNvPr>
          <p:cNvSpPr/>
          <p:nvPr/>
        </p:nvSpPr>
        <p:spPr>
          <a:xfrm>
            <a:off x="6885791" y="6455909"/>
            <a:ext cx="3657600" cy="154940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8FB3E-EE41-B33A-F5A2-87F05368B3FD}"/>
              </a:ext>
            </a:extLst>
          </p:cNvPr>
          <p:cNvSpPr txBox="1"/>
          <p:nvPr/>
        </p:nvSpPr>
        <p:spPr>
          <a:xfrm>
            <a:off x="7190591" y="6925521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session_id </a:t>
            </a:r>
            <a:r>
              <a:rPr lang="ko-KR" altLang="en-US" sz="32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전달</a:t>
            </a:r>
            <a:endParaRPr lang="ko-KR" altLang="en-US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AA67FA8-CD59-548C-CDDD-4E6E02E40898}"/>
              </a:ext>
            </a:extLst>
          </p:cNvPr>
          <p:cNvCxnSpPr>
            <a:cxnSpLocks/>
          </p:cNvCxnSpPr>
          <p:nvPr/>
        </p:nvCxnSpPr>
        <p:spPr>
          <a:xfrm>
            <a:off x="10543391" y="7253767"/>
            <a:ext cx="805180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236DB89-E119-F777-7885-F606FC28BD26}"/>
              </a:ext>
            </a:extLst>
          </p:cNvPr>
          <p:cNvSpPr/>
          <p:nvPr/>
        </p:nvSpPr>
        <p:spPr>
          <a:xfrm>
            <a:off x="11339606" y="6455909"/>
            <a:ext cx="3657600" cy="154940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28F5A4-A0A2-B126-6234-24D3387707A3}"/>
              </a:ext>
            </a:extLst>
          </p:cNvPr>
          <p:cNvSpPr txBox="1"/>
          <p:nvPr/>
        </p:nvSpPr>
        <p:spPr>
          <a:xfrm>
            <a:off x="11644406" y="6925521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대화 기억</a:t>
            </a:r>
            <a:endParaRPr lang="ko-KR" altLang="en-US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31AD864-A21B-4AB0-9A9E-D2EDEC8EDCFB}"/>
              </a:ext>
            </a:extLst>
          </p:cNvPr>
          <p:cNvCxnSpPr>
            <a:cxnSpLocks/>
          </p:cNvCxnSpPr>
          <p:nvPr/>
        </p:nvCxnSpPr>
        <p:spPr>
          <a:xfrm>
            <a:off x="13739309" y="5189932"/>
            <a:ext cx="805180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899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469900" y="127000"/>
            <a:ext cx="60706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dirty="0">
                <a:solidFill>
                  <a:srgbClr val="008FC7">
                    <a:alpha val="50196"/>
                  </a:srgbClr>
                </a:solidFill>
                <a:latin typeface="Pretendard ExtraBold"/>
              </a:rPr>
              <a:t>02 </a:t>
            </a:r>
            <a:r>
              <a:rPr lang="ko-KR" altLang="en-US" sz="3700" b="0" i="0" u="none" strike="noStrike" dirty="0">
                <a:solidFill>
                  <a:srgbClr val="008FC7">
                    <a:alpha val="50196"/>
                  </a:srgbClr>
                </a:solidFill>
                <a:ea typeface="Pretendard ExtraBold"/>
              </a:rPr>
              <a:t>구현 방법</a:t>
            </a:r>
            <a:endParaRPr lang="ko-KR" sz="3700" b="0" i="0" u="none" strike="noStrike" dirty="0">
              <a:solidFill>
                <a:srgbClr val="008FC7">
                  <a:alpha val="50196"/>
                </a:srgbClr>
              </a:solidFill>
              <a:ea typeface="Pretendard ExtraBold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C049F144-292D-5829-7969-4FAD04C5001C}"/>
              </a:ext>
            </a:extLst>
          </p:cNvPr>
          <p:cNvSpPr txBox="1"/>
          <p:nvPr/>
        </p:nvSpPr>
        <p:spPr>
          <a:xfrm>
            <a:off x="685800" y="1155700"/>
            <a:ext cx="143383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3900" b="0" i="0" u="none" strike="noStrike" dirty="0">
                <a:solidFill>
                  <a:srgbClr val="00709C">
                    <a:alpha val="80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Prompt Engineering</a:t>
            </a:r>
            <a:endParaRPr lang="ko-KR" sz="3900" b="0" i="0" u="none" strike="noStrike" dirty="0">
              <a:solidFill>
                <a:srgbClr val="00709C">
                  <a:alpha val="80000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1F3F09B-B599-DAA8-7AAE-EC16D9012CB4}"/>
              </a:ext>
            </a:extLst>
          </p:cNvPr>
          <p:cNvSpPr/>
          <p:nvPr/>
        </p:nvSpPr>
        <p:spPr>
          <a:xfrm>
            <a:off x="685800" y="2123440"/>
            <a:ext cx="13253720" cy="914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3ADA28F4-C059-B020-E58E-973ACE89595A}"/>
              </a:ext>
            </a:extLst>
          </p:cNvPr>
          <p:cNvSpPr txBox="1"/>
          <p:nvPr/>
        </p:nvSpPr>
        <p:spPr>
          <a:xfrm>
            <a:off x="995680" y="2315309"/>
            <a:ext cx="13253720" cy="64633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  캐릭터의 </a:t>
            </a:r>
            <a:r>
              <a:rPr lang="ko-KR" altLang="en-US" sz="32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고유한 성격</a:t>
            </a:r>
            <a:r>
              <a:rPr lang="en-US" altLang="ko-KR" sz="32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말투</a:t>
            </a:r>
            <a:r>
              <a:rPr lang="en-US" altLang="ko-KR" sz="32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코칭 스타일을 정확히 재현</a:t>
            </a:r>
            <a:endParaRPr lang="en-US" altLang="ko-KR" sz="32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5DB311-1734-5BB5-E082-9C78C749AB7F}"/>
              </a:ext>
            </a:extLst>
          </p:cNvPr>
          <p:cNvGrpSpPr/>
          <p:nvPr/>
        </p:nvGrpSpPr>
        <p:grpSpPr>
          <a:xfrm>
            <a:off x="1013609" y="3857479"/>
            <a:ext cx="3657600" cy="1549400"/>
            <a:chOff x="1541632" y="5143500"/>
            <a:chExt cx="3657600" cy="154940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6B57788-4531-FAE4-5DBB-C1ABB6943284}"/>
                </a:ext>
              </a:extLst>
            </p:cNvPr>
            <p:cNvSpPr/>
            <p:nvPr/>
          </p:nvSpPr>
          <p:spPr>
            <a:xfrm>
              <a:off x="1541632" y="5143500"/>
              <a:ext cx="3657600" cy="154940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45FB51-7D5F-A09F-1096-7BA222CFDC1F}"/>
                </a:ext>
              </a:extLst>
            </p:cNvPr>
            <p:cNvSpPr txBox="1"/>
            <p:nvPr/>
          </p:nvSpPr>
          <p:spPr>
            <a:xfrm>
              <a:off x="1846432" y="5613112"/>
              <a:ext cx="3048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캐릭터 설정</a:t>
              </a:r>
              <a:endPara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147669B-D4E2-766F-CDF7-824E7660B6D7}"/>
              </a:ext>
            </a:extLst>
          </p:cNvPr>
          <p:cNvGrpSpPr/>
          <p:nvPr/>
        </p:nvGrpSpPr>
        <p:grpSpPr>
          <a:xfrm>
            <a:off x="1013609" y="5622049"/>
            <a:ext cx="3657600" cy="1549400"/>
            <a:chOff x="5843047" y="5159188"/>
            <a:chExt cx="3657600" cy="154940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293A157-19F1-7398-F92D-6111FAEAEEB5}"/>
                </a:ext>
              </a:extLst>
            </p:cNvPr>
            <p:cNvSpPr/>
            <p:nvPr/>
          </p:nvSpPr>
          <p:spPr>
            <a:xfrm>
              <a:off x="5843047" y="5159188"/>
              <a:ext cx="3657600" cy="154940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7C81DE-5AB1-8B6F-13B4-68497091ABFA}"/>
                </a:ext>
              </a:extLst>
            </p:cNvPr>
            <p:cNvSpPr txBox="1"/>
            <p:nvPr/>
          </p:nvSpPr>
          <p:spPr>
            <a:xfrm>
              <a:off x="6147847" y="5628800"/>
              <a:ext cx="3048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호칭 및 태도 규칙</a:t>
              </a:r>
              <a:endPara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56EE13-F7F2-F914-4F96-15038BA4717C}"/>
              </a:ext>
            </a:extLst>
          </p:cNvPr>
          <p:cNvGrpSpPr/>
          <p:nvPr/>
        </p:nvGrpSpPr>
        <p:grpSpPr>
          <a:xfrm>
            <a:off x="1013609" y="7386619"/>
            <a:ext cx="3657600" cy="1549400"/>
            <a:chOff x="10144462" y="5123329"/>
            <a:chExt cx="3657600" cy="154940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6889BB4-7615-101D-9530-4081DBBC8901}"/>
                </a:ext>
              </a:extLst>
            </p:cNvPr>
            <p:cNvSpPr/>
            <p:nvPr/>
          </p:nvSpPr>
          <p:spPr>
            <a:xfrm>
              <a:off x="10144462" y="5123329"/>
              <a:ext cx="3657600" cy="154940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034EC6-65C5-8AA2-DEC5-C43B9B74A6A2}"/>
                </a:ext>
              </a:extLst>
            </p:cNvPr>
            <p:cNvSpPr txBox="1"/>
            <p:nvPr/>
          </p:nvSpPr>
          <p:spPr>
            <a:xfrm>
              <a:off x="10449262" y="5592941"/>
              <a:ext cx="3048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정보 제공 규칙</a:t>
              </a:r>
              <a:endPara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C900EC9-3A95-B097-D3CD-FCB9972F3F27}"/>
              </a:ext>
            </a:extLst>
          </p:cNvPr>
          <p:cNvGrpSpPr/>
          <p:nvPr/>
        </p:nvGrpSpPr>
        <p:grpSpPr>
          <a:xfrm>
            <a:off x="4976009" y="3844778"/>
            <a:ext cx="3657600" cy="1549400"/>
            <a:chOff x="2494729" y="7160271"/>
            <a:chExt cx="3657600" cy="154940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07574C8-DB1B-EBC2-846F-D5112E5596C5}"/>
                </a:ext>
              </a:extLst>
            </p:cNvPr>
            <p:cNvSpPr/>
            <p:nvPr/>
          </p:nvSpPr>
          <p:spPr>
            <a:xfrm>
              <a:off x="2494729" y="7160271"/>
              <a:ext cx="3657600" cy="154940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5C566D-2B37-A234-135B-19EFBCE19F53}"/>
                </a:ext>
              </a:extLst>
            </p:cNvPr>
            <p:cNvSpPr txBox="1"/>
            <p:nvPr/>
          </p:nvSpPr>
          <p:spPr>
            <a:xfrm>
              <a:off x="2795047" y="7394866"/>
              <a:ext cx="3048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배경 지식 </a:t>
              </a:r>
              <a:endParaRPr lang="en-US" altLang="ko-KR" sz="32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en-US" altLang="ko-KR" sz="32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(RAG)</a:t>
              </a:r>
              <a:endPara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65FDAEC-86CF-F9BC-250D-8E560FD9696B}"/>
              </a:ext>
            </a:extLst>
          </p:cNvPr>
          <p:cNvGrpSpPr/>
          <p:nvPr/>
        </p:nvGrpSpPr>
        <p:grpSpPr>
          <a:xfrm>
            <a:off x="4989159" y="5628773"/>
            <a:ext cx="3657600" cy="1549400"/>
            <a:chOff x="6948544" y="7171476"/>
            <a:chExt cx="3657600" cy="15494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B60BED0-0F95-B474-2165-FE06ADCD3075}"/>
                </a:ext>
              </a:extLst>
            </p:cNvPr>
            <p:cNvSpPr/>
            <p:nvPr/>
          </p:nvSpPr>
          <p:spPr>
            <a:xfrm>
              <a:off x="6948544" y="7171476"/>
              <a:ext cx="3657600" cy="154940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4551DC-D663-CD41-F35D-0E82F9927E4D}"/>
                </a:ext>
              </a:extLst>
            </p:cNvPr>
            <p:cNvSpPr txBox="1"/>
            <p:nvPr/>
          </p:nvSpPr>
          <p:spPr>
            <a:xfrm>
              <a:off x="7253344" y="7433082"/>
              <a:ext cx="3048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최신 검색 정보</a:t>
              </a:r>
              <a:endParaRPr lang="en-US" altLang="ko-KR" sz="32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en-US" altLang="ko-KR" sz="32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(Tavily)</a:t>
              </a:r>
              <a:endPara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4D8C060-5641-8747-583F-C41F9767B013}"/>
              </a:ext>
            </a:extLst>
          </p:cNvPr>
          <p:cNvGrpSpPr/>
          <p:nvPr/>
        </p:nvGrpSpPr>
        <p:grpSpPr>
          <a:xfrm>
            <a:off x="5020535" y="7388860"/>
            <a:ext cx="3657600" cy="1549400"/>
            <a:chOff x="11402359" y="7171476"/>
            <a:chExt cx="3657600" cy="154940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0822639-7DB5-B446-3AFF-AA4A17AD13D2}"/>
                </a:ext>
              </a:extLst>
            </p:cNvPr>
            <p:cNvSpPr/>
            <p:nvPr/>
          </p:nvSpPr>
          <p:spPr>
            <a:xfrm>
              <a:off x="11402359" y="7171476"/>
              <a:ext cx="3657600" cy="154940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9A5B7E-9594-BCCF-0221-10ED8307C7F4}"/>
                </a:ext>
              </a:extLst>
            </p:cNvPr>
            <p:cNvSpPr txBox="1"/>
            <p:nvPr/>
          </p:nvSpPr>
          <p:spPr>
            <a:xfrm>
              <a:off x="11707159" y="7641088"/>
              <a:ext cx="3048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세션 히스토리</a:t>
              </a:r>
              <a:endPara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33" name="TextBox 10">
            <a:extLst>
              <a:ext uri="{FF2B5EF4-FFF2-40B4-BE49-F238E27FC236}">
                <a16:creationId xmlns:a16="http://schemas.microsoft.com/office/drawing/2014/main" id="{255A0E45-7140-B59E-B520-10743AB5C47A}"/>
              </a:ext>
            </a:extLst>
          </p:cNvPr>
          <p:cNvSpPr txBox="1"/>
          <p:nvPr/>
        </p:nvSpPr>
        <p:spPr>
          <a:xfrm>
            <a:off x="9829800" y="4302438"/>
            <a:ext cx="1551194" cy="50637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3200">
                <a:solidFill>
                  <a:srgbClr val="0070C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ex.</a:t>
            </a:r>
            <a:endParaRPr lang="en-US" altLang="ko-KR" sz="3200" b="0" i="0" u="none" strike="noStrike" dirty="0">
              <a:solidFill>
                <a:srgbClr val="0070C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B0ACC55-AE99-7E18-1FFC-46ABEEFA51DA}"/>
              </a:ext>
            </a:extLst>
          </p:cNvPr>
          <p:cNvSpPr/>
          <p:nvPr/>
        </p:nvSpPr>
        <p:spPr>
          <a:xfrm>
            <a:off x="9829800" y="5036541"/>
            <a:ext cx="7772400" cy="3112077"/>
          </a:xfrm>
          <a:prstGeom prst="roundRect">
            <a:avLst>
              <a:gd name="adj" fmla="val 536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CHARACTER_INFO = {</a:t>
            </a:r>
          </a:p>
          <a:p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"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박명수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": {</a:t>
            </a:r>
          </a:p>
          <a:p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"mbti": "ISTP",</a:t>
            </a:r>
          </a:p>
          <a:p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"tone": "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귀찮음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호통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현실적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츤데레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.",</a:t>
            </a:r>
          </a:p>
          <a:p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"style_guide": "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무조건 화내지 말고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'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아니 근데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...', '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야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!'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등을 섞어서 쓰되 논리적인 현실 조언을 해줄 것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겉으론 귀찮아 보여도 내용은 알차야 함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.",</a:t>
            </a:r>
          </a:p>
          <a:p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"keywords": ["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늦었다고 생각할 때가 진짜 늦은 거다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", "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티끌 모아 티끌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", "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꿈은 없고요 놀고 싶습니다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"],</a:t>
            </a:r>
          </a:p>
          <a:p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"forbidden": ["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친절한 인사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", "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지나친 공감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", "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존댓말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호칭 없을 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)"],</a:t>
            </a:r>
          </a:p>
          <a:p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"default_call": ["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야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너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거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"]</a:t>
            </a:r>
          </a:p>
          <a:p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},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797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469900" y="127000"/>
            <a:ext cx="60706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dirty="0">
                <a:solidFill>
                  <a:srgbClr val="008FC7">
                    <a:alpha val="50196"/>
                  </a:srgbClr>
                </a:solidFill>
                <a:latin typeface="Pretendard ExtraBold"/>
              </a:rPr>
              <a:t>02 </a:t>
            </a:r>
            <a:r>
              <a:rPr lang="ko-KR" altLang="en-US" sz="3700" b="0" i="0" u="none" strike="noStrike" dirty="0">
                <a:solidFill>
                  <a:srgbClr val="008FC7">
                    <a:alpha val="50196"/>
                  </a:srgbClr>
                </a:solidFill>
                <a:ea typeface="Pretendard ExtraBold"/>
              </a:rPr>
              <a:t>구현 방법</a:t>
            </a:r>
            <a:endParaRPr lang="ko-KR" sz="3700" b="0" i="0" u="none" strike="noStrike" dirty="0">
              <a:solidFill>
                <a:srgbClr val="008FC7">
                  <a:alpha val="50196"/>
                </a:srgbClr>
              </a:solidFill>
              <a:ea typeface="Pretendard ExtraBold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C049F144-292D-5829-7969-4FAD04C5001C}"/>
              </a:ext>
            </a:extLst>
          </p:cNvPr>
          <p:cNvSpPr txBox="1"/>
          <p:nvPr/>
        </p:nvSpPr>
        <p:spPr>
          <a:xfrm>
            <a:off x="685800" y="1155700"/>
            <a:ext cx="143383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3900" b="0" i="0" u="none" strike="noStrike">
                <a:solidFill>
                  <a:srgbClr val="00709C">
                    <a:alpha val="80000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후처리</a:t>
            </a:r>
            <a:endParaRPr lang="ko-KR" sz="3900" b="0" i="0" u="none" strike="noStrike" dirty="0">
              <a:solidFill>
                <a:srgbClr val="00709C">
                  <a:alpha val="80000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1F3F09B-B599-DAA8-7AAE-EC16D9012CB4}"/>
              </a:ext>
            </a:extLst>
          </p:cNvPr>
          <p:cNvSpPr/>
          <p:nvPr/>
        </p:nvSpPr>
        <p:spPr>
          <a:xfrm>
            <a:off x="924560" y="3035300"/>
            <a:ext cx="13253720" cy="914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3ADA28F4-C059-B020-E58E-973ACE89595A}"/>
              </a:ext>
            </a:extLst>
          </p:cNvPr>
          <p:cNvSpPr txBox="1"/>
          <p:nvPr/>
        </p:nvSpPr>
        <p:spPr>
          <a:xfrm>
            <a:off x="1234440" y="3227169"/>
            <a:ext cx="13253720" cy="64633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32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LLM </a:t>
            </a:r>
            <a:r>
              <a:rPr lang="ko-KR" altLang="en-US" sz="32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원문에서 불필요한 요소를 제거하여 자연어처럼 정리</a:t>
            </a:r>
            <a:endParaRPr lang="en-US" altLang="ko-KR" sz="32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6DDE50D-E068-2AF0-2C75-B9C0557D4683}"/>
              </a:ext>
            </a:extLst>
          </p:cNvPr>
          <p:cNvSpPr/>
          <p:nvPr/>
        </p:nvSpPr>
        <p:spPr>
          <a:xfrm>
            <a:off x="924560" y="4801969"/>
            <a:ext cx="13253720" cy="914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2D857C4D-E04F-E312-FA1A-E7A6705EE667}"/>
              </a:ext>
            </a:extLst>
          </p:cNvPr>
          <p:cNvSpPr txBox="1"/>
          <p:nvPr/>
        </p:nvSpPr>
        <p:spPr>
          <a:xfrm>
            <a:off x="1234440" y="4993838"/>
            <a:ext cx="13253720" cy="64633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정보가  부족할 경우 사용자에게 추가 정보 요구</a:t>
            </a:r>
            <a:endParaRPr lang="en-US" altLang="ko-KR" sz="32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059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295400" y="-571500"/>
            <a:ext cx="11671300" cy="1167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330200" y="863600"/>
            <a:ext cx="193802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12B815B9-1AAC-F45D-4626-5F9A846FCCEE}"/>
              </a:ext>
            </a:extLst>
          </p:cNvPr>
          <p:cNvSpPr txBox="1"/>
          <p:nvPr/>
        </p:nvSpPr>
        <p:spPr>
          <a:xfrm>
            <a:off x="584200" y="2159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SKT FLY AI 8</a:t>
            </a:r>
            <a:r>
              <a:rPr lang="ko-KR" sz="2500" b="0" i="0" u="none" strike="noStrike" dirty="0">
                <a:solidFill>
                  <a:srgbClr val="008FC7">
                    <a:alpha val="50196"/>
                  </a:srgbClr>
                </a:solidFill>
                <a:ea typeface="Pretendard SemiBold"/>
              </a:rPr>
              <a:t>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B7532-A932-E510-8935-5A4263CB702E}"/>
              </a:ext>
            </a:extLst>
          </p:cNvPr>
          <p:cNvSpPr txBox="1"/>
          <p:nvPr/>
        </p:nvSpPr>
        <p:spPr>
          <a:xfrm>
            <a:off x="3625850" y="4202321"/>
            <a:ext cx="55181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318CA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3.</a:t>
            </a:r>
          </a:p>
          <a:p>
            <a:r>
              <a:rPr lang="ko-KR" altLang="en-US" sz="6600" dirty="0">
                <a:solidFill>
                  <a:srgbClr val="318CA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2738840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295400" y="-571500"/>
            <a:ext cx="11671300" cy="1167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330200" y="863600"/>
            <a:ext cx="193802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12B815B9-1AAC-F45D-4626-5F9A846FCCEE}"/>
              </a:ext>
            </a:extLst>
          </p:cNvPr>
          <p:cNvSpPr txBox="1"/>
          <p:nvPr/>
        </p:nvSpPr>
        <p:spPr>
          <a:xfrm>
            <a:off x="584200" y="2159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SKT FLY AI 8</a:t>
            </a:r>
            <a:r>
              <a:rPr lang="ko-KR" sz="2500" b="0" i="0" u="none" strike="noStrike" dirty="0">
                <a:solidFill>
                  <a:srgbClr val="008FC7">
                    <a:alpha val="50196"/>
                  </a:srgbClr>
                </a:solidFill>
                <a:ea typeface="Pretendard SemiBold"/>
              </a:rPr>
              <a:t>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B7532-A932-E510-8935-5A4263CB702E}"/>
              </a:ext>
            </a:extLst>
          </p:cNvPr>
          <p:cNvSpPr txBox="1"/>
          <p:nvPr/>
        </p:nvSpPr>
        <p:spPr>
          <a:xfrm>
            <a:off x="3625850" y="4202321"/>
            <a:ext cx="55181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318CA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4.</a:t>
            </a:r>
          </a:p>
          <a:p>
            <a:r>
              <a:rPr lang="ko-KR" altLang="en-US" sz="6600" dirty="0">
                <a:solidFill>
                  <a:srgbClr val="318CA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36829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2108200"/>
            <a:ext cx="14160500" cy="6070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10100" y="2108200"/>
            <a:ext cx="13817600" cy="607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330200" y="863600"/>
            <a:ext cx="193802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500" y="4762500"/>
            <a:ext cx="7493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300" y="4813300"/>
            <a:ext cx="660400" cy="660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9067800" y="5003800"/>
            <a:ext cx="279400" cy="279400"/>
          </a:xfrm>
          <a:prstGeom prst="rect">
            <a:avLst/>
          </a:prstGeom>
          <a:effectLst>
            <a:outerShdw blurRad="9537" dir="8100000">
              <a:srgbClr val="008FC7">
                <a:alpha val="95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469900" y="4368800"/>
            <a:ext cx="7543800" cy="170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14350" lvl="0" indent="-514350" algn="l">
              <a:lnSpc>
                <a:spcPct val="150000"/>
              </a:lnSpc>
              <a:buAutoNum type="arabicPeriod"/>
            </a:pPr>
            <a:r>
              <a:rPr lang="ko-KR" altLang="en-US" sz="3600" b="0" i="0" u="none" strike="noStrike" dirty="0">
                <a:solidFill>
                  <a:srgbClr val="595959"/>
                </a:solidFill>
                <a:latin typeface="Pretendard Regular"/>
              </a:rPr>
              <a:t>심리적 진입 장벽 감소</a:t>
            </a:r>
            <a:endParaRPr lang="en-US" altLang="ko-KR" sz="3600" b="0" i="0" u="none" strike="noStrike" dirty="0">
              <a:solidFill>
                <a:srgbClr val="595959"/>
              </a:solidFill>
              <a:latin typeface="Pretendard Regular"/>
            </a:endParaRPr>
          </a:p>
          <a:p>
            <a:pPr lvl="0" algn="l">
              <a:lnSpc>
                <a:spcPct val="150000"/>
              </a:lnSpc>
            </a:pPr>
            <a:r>
              <a:rPr lang="en-US" altLang="ko-KR" sz="3600" b="0" i="0" u="none" strike="noStrike" dirty="0">
                <a:solidFill>
                  <a:srgbClr val="595959"/>
                </a:solidFill>
                <a:latin typeface="Pretendard Regular"/>
              </a:rPr>
              <a:t>2. </a:t>
            </a:r>
            <a:r>
              <a:rPr lang="ko-KR" altLang="en-US" sz="3600" b="0" i="0" u="none" strike="noStrike" dirty="0">
                <a:solidFill>
                  <a:srgbClr val="595959"/>
                </a:solidFill>
                <a:latin typeface="Pretendard Regular"/>
              </a:rPr>
              <a:t>재미와 공감을 통한 상담 몰입도 </a:t>
            </a:r>
            <a:endParaRPr lang="en-US" altLang="ko-KR" sz="3600" b="0" i="0" u="none" strike="noStrike" dirty="0">
              <a:solidFill>
                <a:srgbClr val="595959"/>
              </a:solidFill>
              <a:latin typeface="Pretendard Regular"/>
            </a:endParaRPr>
          </a:p>
          <a:p>
            <a:pPr lvl="0" algn="l">
              <a:lnSpc>
                <a:spcPct val="150000"/>
              </a:lnSpc>
            </a:pPr>
            <a:r>
              <a:rPr lang="en-US" altLang="ko-KR" sz="3600" b="0" i="0" u="none" strike="noStrike" dirty="0">
                <a:solidFill>
                  <a:srgbClr val="595959"/>
                </a:solidFill>
                <a:latin typeface="Pretendard Regular"/>
              </a:rPr>
              <a:t>3. </a:t>
            </a:r>
            <a:r>
              <a:rPr lang="ko-KR" altLang="en-US" sz="3600" b="0" i="0" u="none" strike="noStrike" dirty="0">
                <a:solidFill>
                  <a:srgbClr val="595959"/>
                </a:solidFill>
                <a:latin typeface="Pretendard Regular"/>
              </a:rPr>
              <a:t>연애 고민의 긍정적 해소 경험 제공</a:t>
            </a:r>
            <a:endParaRPr lang="en-US" sz="3600" b="0" i="0" u="none" strike="noStrike" dirty="0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69900" y="3327400"/>
            <a:ext cx="7391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595959"/>
                </a:solidFill>
                <a:ea typeface="Pretendard SemiBold"/>
              </a:rPr>
              <a:t>기대</a:t>
            </a:r>
            <a:r>
              <a:rPr lang="en-US" sz="4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4200" b="0" i="0" u="none" strike="noStrike">
                <a:solidFill>
                  <a:srgbClr val="595959"/>
                </a:solidFill>
                <a:ea typeface="Pretendard SemiBold"/>
              </a:rPr>
              <a:t>효과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06000" y="3327400"/>
            <a:ext cx="7391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595959"/>
                </a:solidFill>
                <a:ea typeface="Pretendard SemiBold"/>
              </a:rPr>
              <a:t>향후</a:t>
            </a:r>
            <a:r>
              <a:rPr lang="en-US" sz="4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4200" b="0" i="0" u="none" strike="noStrike">
                <a:solidFill>
                  <a:srgbClr val="595959"/>
                </a:solidFill>
                <a:ea typeface="Pretendard SemiBold"/>
              </a:rPr>
              <a:t>개선</a:t>
            </a:r>
            <a:r>
              <a:rPr lang="en-US" sz="4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4200" b="0" i="0" u="none" strike="noStrike">
                <a:solidFill>
                  <a:srgbClr val="595959"/>
                </a:solidFill>
                <a:ea typeface="Pretendard SemiBold"/>
              </a:rPr>
              <a:t>방향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9900" y="127000"/>
            <a:ext cx="60706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8FC7">
                    <a:alpha val="50196"/>
                  </a:srgbClr>
                </a:solidFill>
                <a:latin typeface="Pretendard ExtraBold"/>
              </a:rPr>
              <a:t>04 </a:t>
            </a:r>
            <a:r>
              <a:rPr lang="ko-KR" sz="3700" b="0" i="0" u="none" strike="noStrike">
                <a:solidFill>
                  <a:srgbClr val="008FC7">
                    <a:alpha val="50196"/>
                  </a:srgbClr>
                </a:solidFill>
                <a:ea typeface="Pretendard ExtraBold"/>
              </a:rPr>
              <a:t>고찰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752403B6-AFD8-9C0F-855B-17B7842316B3}"/>
              </a:ext>
            </a:extLst>
          </p:cNvPr>
          <p:cNvSpPr txBox="1"/>
          <p:nvPr/>
        </p:nvSpPr>
        <p:spPr>
          <a:xfrm>
            <a:off x="9925050" y="4229100"/>
            <a:ext cx="7543800" cy="170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14350" lvl="0" indent="-514350" algn="l">
              <a:lnSpc>
                <a:spcPct val="150000"/>
              </a:lnSpc>
              <a:buAutoNum type="arabicPeriod"/>
            </a:pPr>
            <a:r>
              <a:rPr lang="ko-KR" altLang="en-US" sz="3600" b="0" i="0" u="none" strike="noStrike" dirty="0">
                <a:solidFill>
                  <a:srgbClr val="595959"/>
                </a:solidFill>
                <a:latin typeface="Pretendard Regular"/>
              </a:rPr>
              <a:t>정량 평가 진행</a:t>
            </a:r>
            <a:endParaRPr lang="en-US" altLang="ko-KR" sz="3600" b="0" i="0" u="none" strike="noStrike" dirty="0">
              <a:solidFill>
                <a:srgbClr val="595959"/>
              </a:solidFill>
              <a:latin typeface="Pretendard Regular"/>
            </a:endParaRPr>
          </a:p>
          <a:p>
            <a:pPr marL="514350" lvl="0" indent="-514350" algn="l">
              <a:lnSpc>
                <a:spcPct val="150000"/>
              </a:lnSpc>
              <a:buAutoNum type="arabicPeriod"/>
            </a:pPr>
            <a:r>
              <a:rPr lang="ko-KR" altLang="en-US" sz="3600" dirty="0">
                <a:solidFill>
                  <a:srgbClr val="595959"/>
                </a:solidFill>
                <a:latin typeface="Pretendard Regular"/>
              </a:rPr>
              <a:t>데이터 추가 확보 후 정확도 향상</a:t>
            </a:r>
            <a:endParaRPr lang="en-US" altLang="ko-KR" sz="3600" dirty="0">
              <a:solidFill>
                <a:srgbClr val="595959"/>
              </a:solidFill>
              <a:latin typeface="Pretendard Regular"/>
            </a:endParaRPr>
          </a:p>
          <a:p>
            <a:pPr marL="514350" lvl="0" indent="-514350" algn="l">
              <a:lnSpc>
                <a:spcPct val="150000"/>
              </a:lnSpc>
              <a:buAutoNum type="arabicPeriod"/>
            </a:pPr>
            <a:r>
              <a:rPr lang="ko-KR" altLang="en-US" sz="3600" b="0" i="0" u="none" strike="noStrike" dirty="0">
                <a:solidFill>
                  <a:srgbClr val="595959"/>
                </a:solidFill>
                <a:latin typeface="Pretendard Regular"/>
              </a:rPr>
              <a:t>상황에 맞는 이미지 제공 등 </a:t>
            </a:r>
            <a:r>
              <a:rPr lang="ko-KR" altLang="en-US" sz="3600" dirty="0">
                <a:solidFill>
                  <a:srgbClr val="595959"/>
                </a:solidFill>
                <a:latin typeface="Pretendard Regular"/>
              </a:rPr>
              <a:t>시각적 요소 추가</a:t>
            </a:r>
            <a:endParaRPr lang="en-US" sz="3600" b="0" i="0" u="none" strike="noStrike" dirty="0">
              <a:solidFill>
                <a:srgbClr val="595959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400" y="2209800"/>
            <a:ext cx="7175500" cy="128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918700" y="2578100"/>
            <a:ext cx="59817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F5F8FA"/>
                </a:solidFill>
                <a:ea typeface="Pretendard SemiBold"/>
              </a:rPr>
              <a:t>연애</a:t>
            </a:r>
            <a:r>
              <a:rPr lang="en-US" sz="3200" b="0" i="0" u="none" strike="noStrike">
                <a:solidFill>
                  <a:srgbClr val="F5F8F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F5F8FA"/>
                </a:solidFill>
                <a:ea typeface="Pretendard SemiBold"/>
              </a:rPr>
              <a:t>너무</a:t>
            </a:r>
            <a:r>
              <a:rPr lang="en-US" sz="3200" b="0" i="0" u="none" strike="noStrike">
                <a:solidFill>
                  <a:srgbClr val="F5F8F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F5F8FA"/>
                </a:solidFill>
                <a:ea typeface="Pretendard SemiBold"/>
              </a:rPr>
              <a:t>힘들다</a:t>
            </a:r>
            <a:r>
              <a:rPr lang="en-US" sz="3200" b="0" i="0" u="none" strike="noStrike">
                <a:solidFill>
                  <a:srgbClr val="F5F8FA"/>
                </a:solidFill>
                <a:latin typeface="Pretendard SemiBold"/>
              </a:rPr>
              <a:t>... </a:t>
            </a:r>
            <a:r>
              <a:rPr lang="ko-KR" sz="3200" b="0" i="0" u="none" strike="noStrike">
                <a:solidFill>
                  <a:srgbClr val="F5F8FA"/>
                </a:solidFill>
                <a:ea typeface="Pretendard SemiBold"/>
              </a:rPr>
              <a:t>그냥</a:t>
            </a:r>
            <a:r>
              <a:rPr lang="en-US" sz="3200" b="0" i="0" u="none" strike="noStrike">
                <a:solidFill>
                  <a:srgbClr val="F5F8F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F5F8FA"/>
                </a:solidFill>
                <a:ea typeface="Pretendard SemiBold"/>
              </a:rPr>
              <a:t>헤어질까</a:t>
            </a:r>
            <a:r>
              <a:rPr lang="en-US" sz="3200" b="0" i="0" u="none" strike="noStrike">
                <a:solidFill>
                  <a:srgbClr val="F5F8FA"/>
                </a:solidFill>
                <a:latin typeface="Pretendard SemiBold"/>
              </a:rPr>
              <a:t>?</a:t>
            </a:r>
            <a:r>
              <a:rPr lang="ko-KR" sz="3200" b="0" i="0" u="none" strike="noStrike">
                <a:solidFill>
                  <a:srgbClr val="F5F8FA"/>
                </a:solidFill>
                <a:ea typeface="Pretendard SemiBold"/>
              </a:rPr>
              <a:t>ㅠ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00" y="4165600"/>
            <a:ext cx="7150100" cy="1409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32000" y="4597400"/>
            <a:ext cx="59055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SemiBold"/>
              </a:rPr>
              <a:t>말해도</a:t>
            </a:r>
            <a:r>
              <a:rPr lang="en-US" sz="32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SemiBold"/>
              </a:rPr>
              <a:t>안</a:t>
            </a:r>
            <a:r>
              <a:rPr lang="en-US" sz="32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SemiBold"/>
              </a:rPr>
              <a:t>헤어질꺼잖아</a:t>
            </a:r>
            <a:r>
              <a:rPr lang="en-US" sz="3200" b="0" i="0" u="none" strike="noStrike">
                <a:solidFill>
                  <a:srgbClr val="000000"/>
                </a:solidFill>
                <a:latin typeface="Pretendard SemiBold"/>
              </a:rPr>
              <a:t>. </a:t>
            </a:r>
            <a:r>
              <a:rPr lang="ko-KR" sz="3200" b="0" i="0" u="none" strike="noStrike">
                <a:solidFill>
                  <a:srgbClr val="000000"/>
                </a:solidFill>
                <a:ea typeface="Pretendard SemiBold"/>
              </a:rPr>
              <a:t>그만</a:t>
            </a:r>
            <a:r>
              <a:rPr lang="en-US" sz="32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SemiBold"/>
              </a:rPr>
              <a:t>말</a:t>
            </a:r>
            <a:r>
              <a:rPr lang="en-US" sz="32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SemiBold"/>
              </a:rPr>
              <a:t>해</a:t>
            </a:r>
            <a:r>
              <a:rPr lang="en-US" sz="3200" b="0" i="0" u="none" strike="noStrike">
                <a:solidFill>
                  <a:srgbClr val="000000"/>
                </a:solidFill>
                <a:latin typeface="Pretendard SemiBold"/>
              </a:rPr>
              <a:t>;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-304800" y="-241300"/>
            <a:ext cx="18796000" cy="1084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-584200" y="8826500"/>
            <a:ext cx="8064500" cy="2921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0BD47C-8FA4-0EDA-EC3D-70458EE1ED45}"/>
              </a:ext>
            </a:extLst>
          </p:cNvPr>
          <p:cNvGrpSpPr/>
          <p:nvPr/>
        </p:nvGrpSpPr>
        <p:grpSpPr>
          <a:xfrm>
            <a:off x="1879600" y="1384300"/>
            <a:ext cx="8064500" cy="2921000"/>
            <a:chOff x="1879600" y="1384300"/>
            <a:chExt cx="8064500" cy="29210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79600" y="1384300"/>
              <a:ext cx="8064500" cy="29210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2209800" y="2667000"/>
              <a:ext cx="7251700" cy="1130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sz="3200" b="0" i="0" u="none" strike="noStrike">
                  <a:solidFill>
                    <a:srgbClr val="000000"/>
                  </a:solidFill>
                  <a:ea typeface="Pretendard Regular"/>
                </a:rPr>
                <a:t>뭐야뭐야뭐야뭐야</a:t>
              </a:r>
              <a:r>
                <a:rPr lang="en-US" sz="3200" b="0" i="0" u="none" strike="noStrike">
                  <a:solidFill>
                    <a:srgbClr val="000000"/>
                  </a:solidFill>
                  <a:latin typeface="Pretendard Regular"/>
                </a:rPr>
                <a:t> </a:t>
              </a:r>
              <a:r>
                <a:rPr lang="ko-KR" sz="3200" b="0" i="0" u="none" strike="noStrike">
                  <a:solidFill>
                    <a:srgbClr val="000000"/>
                  </a:solidFill>
                  <a:ea typeface="Pretendard Regular"/>
                </a:rPr>
                <a:t>말</a:t>
              </a:r>
              <a:r>
                <a:rPr lang="en-US" sz="3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3200" b="0" i="0" u="none" strike="noStrike">
                  <a:solidFill>
                    <a:srgbClr val="000000"/>
                  </a:solidFill>
                  <a:ea typeface="Pretendard Regular"/>
                </a:rPr>
                <a:t>만</a:t>
              </a:r>
              <a:r>
                <a:rPr lang="en-US" sz="3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3200" b="0" i="0" u="none" strike="noStrike">
                  <a:solidFill>
                    <a:srgbClr val="000000"/>
                  </a:solidFill>
                  <a:ea typeface="Pretendard Regular"/>
                </a:rPr>
                <a:t>해</a:t>
              </a:r>
              <a:r>
                <a:rPr lang="en-US" sz="3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3200" b="0" i="0" u="none" strike="noStrike">
                  <a:solidFill>
                    <a:srgbClr val="000000"/>
                  </a:solidFill>
                  <a:ea typeface="Pretendard Regular"/>
                </a:rPr>
                <a:t>말</a:t>
              </a:r>
              <a:r>
                <a:rPr lang="en-US" sz="3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3200" b="0" i="0" u="none" strike="noStrike">
                  <a:solidFill>
                    <a:srgbClr val="000000"/>
                  </a:solidFill>
                  <a:ea typeface="Pretendard Regular"/>
                </a:rPr>
                <a:t>만</a:t>
              </a:r>
              <a:r>
                <a:rPr lang="en-US" sz="3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3200" b="0" i="0" u="none" strike="noStrike">
                  <a:solidFill>
                    <a:srgbClr val="000000"/>
                  </a:solidFill>
                  <a:ea typeface="Pretendard Regular"/>
                </a:rPr>
                <a:t>해</a:t>
              </a:r>
            </a:p>
            <a:p>
              <a:pPr lvl="0" algn="ctr">
                <a:lnSpc>
                  <a:spcPct val="116199"/>
                </a:lnSpc>
              </a:pPr>
              <a:r>
                <a:rPr lang="ko-KR" sz="3200" b="0" i="0" u="none" strike="noStrike">
                  <a:solidFill>
                    <a:srgbClr val="000000"/>
                  </a:solidFill>
                  <a:ea typeface="Pretendard Regular"/>
                </a:rPr>
                <a:t>어떡해</a:t>
              </a:r>
              <a:r>
                <a:rPr lang="en-US" sz="3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3200" b="0" i="0" u="none" strike="noStrike">
                  <a:solidFill>
                    <a:srgbClr val="000000"/>
                  </a:solidFill>
                  <a:ea typeface="Pretendard Regular"/>
                </a:rPr>
                <a:t>미쳤어</a:t>
              </a:r>
              <a:r>
                <a:rPr lang="en-US" sz="3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3200" b="0" i="0" u="none" strike="noStrike">
                  <a:solidFill>
                    <a:srgbClr val="000000"/>
                  </a:solidFill>
                  <a:ea typeface="Pretendard Regular"/>
                </a:rPr>
                <a:t>미쳤어</a:t>
              </a:r>
              <a:r>
                <a:rPr lang="en-US" sz="3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3200" b="0" i="0" u="none" strike="noStrike">
                  <a:solidFill>
                    <a:srgbClr val="000000"/>
                  </a:solidFill>
                  <a:ea typeface="Pretendard Regular"/>
                </a:rPr>
                <a:t>무슨</a:t>
              </a:r>
              <a:r>
                <a:rPr lang="en-US" sz="3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3200" b="0" i="0" u="none" strike="noStrike">
                  <a:solidFill>
                    <a:srgbClr val="000000"/>
                  </a:solidFill>
                  <a:ea typeface="Pretendard Regular"/>
                </a:rPr>
                <a:t>일이야</a:t>
              </a:r>
              <a:r>
                <a:rPr lang="en-US" sz="3200" b="0" i="0" u="none" strike="noStrike">
                  <a:solidFill>
                    <a:srgbClr val="000000"/>
                  </a:solidFill>
                  <a:latin typeface="Pretendard Regular"/>
                </a:rPr>
                <a:t>~!~~!~!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4FD502A-9A3B-5E8E-B2EB-9B410C82A84A}"/>
              </a:ext>
            </a:extLst>
          </p:cNvPr>
          <p:cNvGrpSpPr/>
          <p:nvPr/>
        </p:nvGrpSpPr>
        <p:grpSpPr>
          <a:xfrm>
            <a:off x="8877300" y="5143500"/>
            <a:ext cx="8064500" cy="2921000"/>
            <a:chOff x="8877300" y="5143500"/>
            <a:chExt cx="8064500" cy="29210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77300" y="5143500"/>
              <a:ext cx="8064500" cy="2921000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9385300" y="6350000"/>
              <a:ext cx="7251700" cy="1130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sz="3200" b="0" i="0" u="none" strike="noStrike">
                  <a:solidFill>
                    <a:srgbClr val="000000"/>
                  </a:solidFill>
                  <a:ea typeface="Pretendard Regular"/>
                </a:rPr>
                <a:t>헤어져</a:t>
              </a:r>
              <a:r>
                <a:rPr lang="en-US" sz="3200" b="0" i="0" u="none" strike="noStrike">
                  <a:solidFill>
                    <a:srgbClr val="000000"/>
                  </a:solidFill>
                  <a:latin typeface="Pretendard Regular"/>
                </a:rPr>
                <a:t>.</a:t>
              </a:r>
            </a:p>
            <a:p>
              <a:pPr lvl="0" algn="ctr">
                <a:lnSpc>
                  <a:spcPct val="116199"/>
                </a:lnSpc>
              </a:pPr>
              <a:r>
                <a:rPr lang="ko-KR" sz="3200" b="0" i="0" u="none" strike="noStrike">
                  <a:solidFill>
                    <a:srgbClr val="000000"/>
                  </a:solidFill>
                  <a:ea typeface="Pretendard Regular"/>
                </a:rPr>
                <a:t>인생은</a:t>
              </a:r>
              <a:r>
                <a:rPr lang="en-US" sz="3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3200" b="0" i="0" u="none" strike="noStrike">
                  <a:solidFill>
                    <a:srgbClr val="000000"/>
                  </a:solidFill>
                  <a:ea typeface="Pretendard Regular"/>
                </a:rPr>
                <a:t>혼자야</a:t>
              </a:r>
              <a:r>
                <a:rPr lang="en-US" sz="3200" b="0" i="0" u="none" strike="noStrike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t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t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ot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298700" y="1714500"/>
            <a:ext cx="7632700" cy="763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954000" y="1714500"/>
            <a:ext cx="7632700" cy="763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714500"/>
            <a:ext cx="7632700" cy="7632700"/>
          </a:xfrm>
          <a:prstGeom prst="rect">
            <a:avLst/>
          </a:prstGeom>
          <a:effectLst>
            <a:outerShdw blurRad="4057543" dir="2700000">
              <a:srgbClr val="00A2C2">
                <a:alpha val="3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5803900" y="5727700"/>
            <a:ext cx="6667500" cy="148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070"/>
              </a:lnSpc>
            </a:pPr>
            <a:r>
              <a:rPr lang="ko-KR" altLang="en-US" sz="3000" b="0" i="0" u="none" strike="noStrike" dirty="0" err="1">
                <a:solidFill>
                  <a:srgbClr val="595959"/>
                </a:solidFill>
                <a:ea typeface="Pretendard SemiBold"/>
              </a:rPr>
              <a:t>들어주셔서</a:t>
            </a:r>
            <a:r>
              <a:rPr lang="ko-KR" altLang="en-US" sz="3000" b="0" i="0" u="none" strike="noStrike" dirty="0">
                <a:solidFill>
                  <a:srgbClr val="595959"/>
                </a:solidFill>
                <a:ea typeface="Pretendard SemiBold"/>
              </a:rPr>
              <a:t> 감사합니다</a:t>
            </a:r>
            <a:endParaRPr lang="ko-KR" sz="3000" b="0" i="0" u="none" strike="noStrike" dirty="0">
              <a:solidFill>
                <a:srgbClr val="595959"/>
              </a:solidFill>
              <a:ea typeface="Pretendard Semi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48550" y="3981450"/>
            <a:ext cx="34036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4792BD">
                    <a:alpha val="50196"/>
                  </a:srgbClr>
                </a:solidFill>
                <a:latin typeface="Pretendard ExtraBold"/>
              </a:rPr>
              <a:t>Q&amp;A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330200" y="863600"/>
            <a:ext cx="193802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227FFC48-6AE8-ABE6-FDFC-D22EE2FF3D64}"/>
              </a:ext>
            </a:extLst>
          </p:cNvPr>
          <p:cNvSpPr txBox="1"/>
          <p:nvPr/>
        </p:nvSpPr>
        <p:spPr>
          <a:xfrm>
            <a:off x="584200" y="2159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SKT FLY AI 8</a:t>
            </a:r>
            <a:r>
              <a:rPr lang="ko-KR" sz="2500" b="0" i="0" u="none" strike="noStrike" dirty="0">
                <a:solidFill>
                  <a:srgbClr val="008FC7">
                    <a:alpha val="50196"/>
                  </a:srgbClr>
                </a:solidFill>
                <a:ea typeface="Pretendard SemiBold"/>
              </a:rPr>
              <a:t>기</a:t>
            </a:r>
          </a:p>
        </p:txBody>
      </p:sp>
    </p:spTree>
    <p:extLst>
      <p:ext uri="{BB962C8B-B14F-4D97-AF65-F5344CB8AC3E}">
        <p14:creationId xmlns:p14="http://schemas.microsoft.com/office/powerpoint/2010/main" val="4143856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298700" y="1714500"/>
            <a:ext cx="7632700" cy="763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954000" y="1714500"/>
            <a:ext cx="7632700" cy="763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714500"/>
            <a:ext cx="7632700" cy="7632700"/>
          </a:xfrm>
          <a:prstGeom prst="rect">
            <a:avLst/>
          </a:prstGeom>
          <a:effectLst>
            <a:outerShdw blurRad="4057543" dir="2700000">
              <a:srgbClr val="00A2C2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08800" y="4038600"/>
            <a:ext cx="44704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4600" b="0" i="0" u="none" strike="noStrike" spc="-100">
                <a:solidFill>
                  <a:srgbClr val="595959"/>
                </a:solidFill>
                <a:ea typeface="Pretendard SemiBold"/>
              </a:rPr>
              <a:t>당신의</a:t>
            </a:r>
            <a:r>
              <a:rPr lang="en-US" sz="4600" b="0" i="0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4600" b="0" i="0" u="none" strike="noStrike" spc="-100">
                <a:solidFill>
                  <a:srgbClr val="595959"/>
                </a:solidFill>
                <a:ea typeface="Pretendard SemiBold"/>
              </a:rPr>
              <a:t>연애코치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4200" y="2159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SKT FLY AI 8</a:t>
            </a:r>
            <a:r>
              <a:rPr lang="ko-KR" sz="25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02300" y="5181600"/>
            <a:ext cx="6896100" cy="127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7100" b="0" i="0" u="none" strike="noStrike" spc="-200">
                <a:solidFill>
                  <a:srgbClr val="595959"/>
                </a:solidFill>
                <a:ea typeface="Pretendard SemiBold"/>
              </a:rPr>
              <a:t>무도연애상담소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5600" y="3035300"/>
            <a:ext cx="34036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8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[7</a:t>
            </a:r>
            <a:r>
              <a:rPr lang="ko-KR" sz="28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팀</a:t>
            </a:r>
            <a:r>
              <a:rPr lang="en-US" sz="2800" b="0" i="0" u="none" strike="noStrike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]</a:t>
            </a:r>
          </a:p>
          <a:p>
            <a:pPr lvl="0" algn="ctr">
              <a:lnSpc>
                <a:spcPct val="132800"/>
              </a:lnSpc>
            </a:pPr>
            <a:r>
              <a:rPr lang="ko-KR" sz="28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김이조하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5700" y="4432300"/>
            <a:ext cx="1790700" cy="334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28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이지민</a:t>
            </a:r>
          </a:p>
          <a:p>
            <a:pPr lvl="0" algn="ctr">
              <a:lnSpc>
                <a:spcPct val="132800"/>
              </a:lnSpc>
            </a:pPr>
            <a:r>
              <a:rPr lang="ko-KR" sz="28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김태민</a:t>
            </a:r>
          </a:p>
          <a:p>
            <a:pPr lvl="0" algn="ctr">
              <a:lnSpc>
                <a:spcPct val="132800"/>
              </a:lnSpc>
            </a:pPr>
            <a:r>
              <a:rPr lang="ko-KR" sz="28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김현주</a:t>
            </a:r>
          </a:p>
          <a:p>
            <a:pPr lvl="0" algn="ctr">
              <a:lnSpc>
                <a:spcPct val="132800"/>
              </a:lnSpc>
            </a:pPr>
            <a:r>
              <a:rPr lang="ko-KR" sz="28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조하은</a:t>
            </a:r>
          </a:p>
          <a:p>
            <a:pPr lvl="0" algn="ctr">
              <a:lnSpc>
                <a:spcPct val="132800"/>
              </a:lnSpc>
            </a:pPr>
            <a:r>
              <a:rPr lang="ko-KR" sz="28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김상현</a:t>
            </a:r>
          </a:p>
          <a:p>
            <a:pPr lvl="0" algn="ctr">
              <a:lnSpc>
                <a:spcPct val="132800"/>
              </a:lnSpc>
            </a:pPr>
            <a:r>
              <a:rPr lang="ko-KR" sz="2800" b="0" i="0" u="none" strike="noStrike">
                <a:solidFill>
                  <a:srgbClr val="008FC7">
                    <a:alpha val="50196"/>
                  </a:srgbClr>
                </a:solidFill>
                <a:ea typeface="Pretendard SemiBold"/>
              </a:rPr>
              <a:t>이준혁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6413500" y="-1409700"/>
            <a:ext cx="5461000" cy="5461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2451100" y="7404100"/>
            <a:ext cx="42672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5400000">
            <a:off x="7048500" y="7404100"/>
            <a:ext cx="42672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204200" y="1689100"/>
            <a:ext cx="18923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100" b="0" i="0" u="none" strike="noStrike">
                <a:solidFill>
                  <a:srgbClr val="595959"/>
                </a:solidFill>
                <a:ea typeface="Pretendard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5300" y="7480300"/>
            <a:ext cx="41656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100" b="0" i="0" u="none" strike="noStrike" spc="-100">
                <a:solidFill>
                  <a:srgbClr val="595959"/>
                </a:solidFill>
                <a:ea typeface="Pretendard SemiBold"/>
              </a:rPr>
              <a:t>프로젝트</a:t>
            </a:r>
          </a:p>
          <a:p>
            <a:pPr lvl="0" algn="ctr">
              <a:lnSpc>
                <a:spcPct val="99600"/>
              </a:lnSpc>
            </a:pPr>
            <a:r>
              <a:rPr lang="ko-KR" sz="4100" b="0" i="0" u="none" strike="noStrike" spc="-100">
                <a:solidFill>
                  <a:srgbClr val="595959"/>
                </a:solidFill>
                <a:ea typeface="Pretendard SemiBold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26000" y="7480300"/>
            <a:ext cx="41656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100" b="0" i="0" u="none" strike="noStrike" spc="-100">
                <a:solidFill>
                  <a:srgbClr val="595959"/>
                </a:solidFill>
                <a:ea typeface="Pretendard SemiBold"/>
              </a:rPr>
              <a:t>구현</a:t>
            </a:r>
            <a:r>
              <a:rPr lang="en-US" sz="4100" b="0" i="0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4100" b="0" i="0" u="none" strike="noStrike" spc="-100">
                <a:solidFill>
                  <a:srgbClr val="595959"/>
                </a:solidFill>
                <a:ea typeface="Pretendard SemiBold"/>
              </a:rPr>
              <a:t>방법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07500" y="7480300"/>
            <a:ext cx="41656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100" b="0" i="0" u="none" strike="noStrike" spc="-100">
                <a:solidFill>
                  <a:srgbClr val="595959"/>
                </a:solidFill>
                <a:ea typeface="Pretendard SemiBold"/>
              </a:rPr>
              <a:t>프로젝트</a:t>
            </a:r>
            <a:endParaRPr lang="en-US" altLang="ko-KR" sz="4100" b="0" i="0" u="none" strike="noStrike" spc="-100" dirty="0">
              <a:solidFill>
                <a:srgbClr val="595959"/>
              </a:solidFill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ko-KR" sz="4100" b="0" i="0" u="none" strike="noStrike" spc="-100" dirty="0">
                <a:solidFill>
                  <a:srgbClr val="595959"/>
                </a:solidFill>
                <a:ea typeface="Pretendard SemiBold"/>
              </a:rPr>
              <a:t>시연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58100" y="2298700"/>
            <a:ext cx="29718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595959"/>
                </a:solidFill>
                <a:latin typeface="Pretendard Regular"/>
              </a:rPr>
              <a:t>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5400" y="5803900"/>
            <a:ext cx="255270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9300" b="0" i="0" u="none" strike="noStrike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07000" y="5803900"/>
            <a:ext cx="340360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9300" b="0" i="0" u="none" strike="noStrike">
                <a:solidFill>
                  <a:srgbClr val="4792BD">
                    <a:alpha val="50196"/>
                  </a:srgbClr>
                </a:solidFill>
                <a:latin typeface="Pretendard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58400" y="5803900"/>
            <a:ext cx="255270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9300" b="0" i="0" u="none" strike="noStrike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03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84200" y="2159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SKT FLY AI 8</a:t>
            </a:r>
            <a:r>
              <a:rPr lang="ko-KR" sz="2500" b="0" i="0" u="none" strike="noStrike" dirty="0">
                <a:solidFill>
                  <a:srgbClr val="008FC7">
                    <a:alpha val="50196"/>
                  </a:srgbClr>
                </a:solidFill>
                <a:ea typeface="Pretendard SemiBold"/>
              </a:rPr>
              <a:t>기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11137900" y="7404100"/>
            <a:ext cx="42672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525500" y="7480300"/>
            <a:ext cx="41656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100" spc="-100">
                <a:solidFill>
                  <a:srgbClr val="595959"/>
                </a:solidFill>
                <a:ea typeface="Pretendard SemiBold"/>
              </a:rPr>
              <a:t>결론</a:t>
            </a:r>
            <a:endParaRPr lang="ko-KR" sz="4100" b="0" i="0" u="none" strike="noStrike" spc="-100">
              <a:solidFill>
                <a:srgbClr val="595959"/>
              </a:solidFill>
              <a:ea typeface="Pretendard Semi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906500" y="5803900"/>
            <a:ext cx="34036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9300" b="0" i="0" u="none" strike="noStrike">
                <a:solidFill>
                  <a:srgbClr val="4792BD">
                    <a:alpha val="50196"/>
                  </a:srgbClr>
                </a:solidFill>
                <a:latin typeface="Pretendard ExtraBold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295400" y="-571500"/>
            <a:ext cx="11671300" cy="1167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330200" y="863600"/>
            <a:ext cx="193802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12B815B9-1AAC-F45D-4626-5F9A846FCCEE}"/>
              </a:ext>
            </a:extLst>
          </p:cNvPr>
          <p:cNvSpPr txBox="1"/>
          <p:nvPr/>
        </p:nvSpPr>
        <p:spPr>
          <a:xfrm>
            <a:off x="584200" y="2159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SKT FLY AI 8</a:t>
            </a:r>
            <a:r>
              <a:rPr lang="ko-KR" sz="2500" b="0" i="0" u="none" strike="noStrike" dirty="0">
                <a:solidFill>
                  <a:srgbClr val="008FC7">
                    <a:alpha val="50196"/>
                  </a:srgbClr>
                </a:solidFill>
                <a:ea typeface="Pretendard SemiBold"/>
              </a:rPr>
              <a:t>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B7532-A932-E510-8935-5A4263CB702E}"/>
              </a:ext>
            </a:extLst>
          </p:cNvPr>
          <p:cNvSpPr txBox="1"/>
          <p:nvPr/>
        </p:nvSpPr>
        <p:spPr>
          <a:xfrm>
            <a:off x="3625850" y="4202321"/>
            <a:ext cx="55181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318CA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1.</a:t>
            </a:r>
          </a:p>
          <a:p>
            <a:r>
              <a:rPr lang="ko-KR" altLang="en-US" sz="6600" dirty="0">
                <a:solidFill>
                  <a:srgbClr val="318CA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소개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3352800"/>
            <a:ext cx="10706100" cy="850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0" y="4610100"/>
            <a:ext cx="10731500" cy="313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2700" y="2362200"/>
            <a:ext cx="4660900" cy="6273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69900" y="127000"/>
            <a:ext cx="60706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8FC7">
                    <a:alpha val="50196"/>
                  </a:srgbClr>
                </a:solidFill>
                <a:latin typeface="Pretendard ExtraBold"/>
              </a:rPr>
              <a:t>01 </a:t>
            </a:r>
            <a:r>
              <a:rPr lang="ko-KR" sz="3700" b="0" i="0" u="none" strike="noStrike">
                <a:solidFill>
                  <a:srgbClr val="008FC7">
                    <a:alpha val="50196"/>
                  </a:srgbClr>
                </a:solidFill>
                <a:ea typeface="Pretendard ExtraBold"/>
              </a:rPr>
              <a:t>프로젝트</a:t>
            </a:r>
            <a:r>
              <a:rPr lang="en-US" sz="3700" b="0" i="0" u="none" strike="noStrike">
                <a:solidFill>
                  <a:srgbClr val="008FC7">
                    <a:alpha val="50196"/>
                  </a:srgbClr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8FC7">
                    <a:alpha val="50196"/>
                  </a:srgbClr>
                </a:solidFill>
                <a:ea typeface="Pretendard ExtraBold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0100" y="1854200"/>
            <a:ext cx="85979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300" b="0" i="0" u="none" strike="noStrike" dirty="0">
                <a:solidFill>
                  <a:srgbClr val="00709C">
                    <a:alpha val="80000"/>
                  </a:srgbClr>
                </a:solidFill>
                <a:ea typeface="Pretendard ExtraBold"/>
              </a:rPr>
              <a:t>연애</a:t>
            </a:r>
            <a:r>
              <a:rPr lang="en-US" sz="5300" b="0" i="0" u="none" strike="noStrike" dirty="0">
                <a:solidFill>
                  <a:srgbClr val="00709C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5300" b="0" i="0" u="none" strike="noStrike" dirty="0">
                <a:solidFill>
                  <a:srgbClr val="00709C">
                    <a:alpha val="80000"/>
                  </a:srgbClr>
                </a:solidFill>
                <a:ea typeface="Pretendard ExtraBold"/>
              </a:rPr>
              <a:t>고민은</a:t>
            </a:r>
            <a:r>
              <a:rPr lang="en-US" sz="5300" b="0" i="0" u="none" strike="noStrike" dirty="0">
                <a:solidFill>
                  <a:srgbClr val="00709C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5300" b="0" i="0" u="none" strike="noStrike" dirty="0" err="1">
                <a:solidFill>
                  <a:srgbClr val="318CAF"/>
                </a:solidFill>
                <a:ea typeface="Pretendard ExtraBold"/>
              </a:rPr>
              <a:t>챗봇에게</a:t>
            </a:r>
            <a:r>
              <a:rPr lang="en-US" sz="5300" b="0" i="0" u="none" strike="noStrike" dirty="0">
                <a:solidFill>
                  <a:srgbClr val="00709C">
                    <a:alpha val="80000"/>
                  </a:srgbClr>
                </a:solidFill>
                <a:latin typeface="Pretendard ExtraBold"/>
              </a:rPr>
              <a:t>,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2400" y="3517900"/>
            <a:ext cx="7874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AI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챗봇을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통해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고민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상담을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하는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사람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증가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2400" y="4762500"/>
            <a:ext cx="10452100" cy="275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연애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고민의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경우</a:t>
            </a:r>
          </a:p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지인이나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친구에게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반복적으로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말하기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어려움</a:t>
            </a:r>
          </a:p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사적인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감정이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많아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쉽게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털어놓기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힘든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문제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>
              <a:solidFill>
                <a:srgbClr val="000000"/>
              </a:solidFill>
              <a:ea typeface="Pretendard SemiBold"/>
            </a:endParaRPr>
          </a:p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눈치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필요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없고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판단하지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않는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챗봇에게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연애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상담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SemiBold"/>
              </a:rPr>
              <a:t>선호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96900" y="4610100"/>
            <a:ext cx="3581400" cy="199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100" b="0" i="0" u="none" strike="noStrike">
                <a:solidFill>
                  <a:srgbClr val="00709C"/>
                </a:solidFill>
                <a:ea typeface="Pretendard SemiBold"/>
              </a:rPr>
              <a:t>연애</a:t>
            </a:r>
            <a:r>
              <a:rPr lang="en-US" sz="4100" b="0" i="0" u="none" strike="noStrike">
                <a:solidFill>
                  <a:srgbClr val="00709C"/>
                </a:solidFill>
                <a:latin typeface="Pretendard SemiBold"/>
              </a:rPr>
              <a:t> </a:t>
            </a:r>
            <a:r>
              <a:rPr lang="ko-KR" sz="4100" b="0" i="0" u="none" strike="noStrike">
                <a:solidFill>
                  <a:srgbClr val="00709C"/>
                </a:solidFill>
                <a:ea typeface="Pretendard SemiBold"/>
              </a:rPr>
              <a:t>상담을</a:t>
            </a:r>
          </a:p>
          <a:p>
            <a:pPr lvl="0" algn="ctr">
              <a:lnSpc>
                <a:spcPct val="99600"/>
              </a:lnSpc>
            </a:pPr>
            <a:r>
              <a:rPr lang="ko-KR" sz="4100" b="0" i="0" u="none" strike="noStrike">
                <a:solidFill>
                  <a:srgbClr val="00709C"/>
                </a:solidFill>
                <a:ea typeface="Pretendard SemiBold"/>
              </a:rPr>
              <a:t>재밌게</a:t>
            </a:r>
          </a:p>
          <a:p>
            <a:pPr lvl="0" algn="ctr">
              <a:lnSpc>
                <a:spcPct val="99600"/>
              </a:lnSpc>
            </a:pPr>
            <a:r>
              <a:rPr lang="ko-KR" sz="4100" b="0" i="0" u="none" strike="noStrike">
                <a:solidFill>
                  <a:srgbClr val="00709C"/>
                </a:solidFill>
                <a:ea typeface="Pretendard SemiBold"/>
              </a:rPr>
              <a:t>하면</a:t>
            </a:r>
            <a:r>
              <a:rPr lang="en-US" sz="4100" b="0" i="0" u="none" strike="noStrike">
                <a:solidFill>
                  <a:srgbClr val="00709C"/>
                </a:solidFill>
                <a:latin typeface="Pretendard SemiBold"/>
              </a:rPr>
              <a:t> </a:t>
            </a:r>
            <a:r>
              <a:rPr lang="ko-KR" sz="4100" b="0" i="0" u="none" strike="noStrike">
                <a:solidFill>
                  <a:srgbClr val="00709C"/>
                </a:solidFill>
                <a:ea typeface="Pretendard SemiBold"/>
              </a:rPr>
              <a:t>어떨까</a:t>
            </a:r>
            <a:r>
              <a:rPr lang="en-US" sz="4100" b="0" i="0" u="none" strike="noStrike">
                <a:solidFill>
                  <a:srgbClr val="00709C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892300"/>
            <a:ext cx="4165600" cy="312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800" y="1892300"/>
            <a:ext cx="4165600" cy="312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1200" y="1892300"/>
            <a:ext cx="4165600" cy="312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6184900"/>
            <a:ext cx="4165600" cy="3124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1200" y="6184900"/>
            <a:ext cx="4165600" cy="3124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23900" y="6184900"/>
            <a:ext cx="4165600" cy="3124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9900" y="127000"/>
            <a:ext cx="60706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8FC7">
                    <a:alpha val="50196"/>
                  </a:srgbClr>
                </a:solidFill>
                <a:latin typeface="Pretendard ExtraBold"/>
              </a:rPr>
              <a:t>01 </a:t>
            </a:r>
            <a:r>
              <a:rPr lang="ko-KR" sz="3700" b="0" i="0" u="none" strike="noStrike">
                <a:solidFill>
                  <a:srgbClr val="008FC7">
                    <a:alpha val="50196"/>
                  </a:srgbClr>
                </a:solidFill>
                <a:ea typeface="Pretendard ExtraBold"/>
              </a:rPr>
              <a:t>프로젝트</a:t>
            </a:r>
            <a:r>
              <a:rPr lang="en-US" sz="3700" b="0" i="0" u="none" strike="noStrike">
                <a:solidFill>
                  <a:srgbClr val="008FC7">
                    <a:alpha val="50196"/>
                  </a:srgbClr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8FC7">
                    <a:alpha val="50196"/>
                  </a:srgbClr>
                </a:solidFill>
                <a:ea typeface="Pretendard ExtraBold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81200" y="1041400"/>
            <a:ext cx="143383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dirty="0" err="1">
                <a:solidFill>
                  <a:srgbClr val="00709C">
                    <a:alpha val="80000"/>
                  </a:srgbClr>
                </a:solidFill>
                <a:ea typeface="Pretendard ExtraBold"/>
              </a:rPr>
              <a:t>무도키즈를</a:t>
            </a:r>
            <a:r>
              <a:rPr lang="en-US" sz="3900" b="0" i="0" u="none" strike="noStrike" dirty="0">
                <a:solidFill>
                  <a:srgbClr val="00709C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3900" b="0" i="0" u="none" strike="noStrike" dirty="0">
                <a:solidFill>
                  <a:srgbClr val="00709C">
                    <a:alpha val="80000"/>
                  </a:srgbClr>
                </a:solidFill>
                <a:ea typeface="Pretendard ExtraBold"/>
              </a:rPr>
              <a:t>위해</a:t>
            </a:r>
            <a:r>
              <a:rPr lang="en-US" sz="3900" b="0" i="0" u="none" strike="noStrike" dirty="0">
                <a:solidFill>
                  <a:srgbClr val="00709C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3900" b="0" i="0" u="none" strike="noStrike" dirty="0">
                <a:solidFill>
                  <a:srgbClr val="00709C">
                    <a:alpha val="80000"/>
                  </a:srgbClr>
                </a:solidFill>
                <a:ea typeface="Pretendard ExtraBold"/>
              </a:rPr>
              <a:t>무한도전</a:t>
            </a:r>
            <a:r>
              <a:rPr lang="en-US" sz="3900" b="0" i="0" u="none" strike="noStrike" dirty="0">
                <a:solidFill>
                  <a:srgbClr val="00709C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3900" b="0" i="0" u="none" strike="noStrike" dirty="0">
                <a:solidFill>
                  <a:srgbClr val="00709C">
                    <a:alpha val="80000"/>
                  </a:srgbClr>
                </a:solidFill>
                <a:ea typeface="Pretendard ExtraBold"/>
              </a:rPr>
              <a:t>멤버들이</a:t>
            </a:r>
            <a:r>
              <a:rPr lang="en-US" sz="3900" b="0" i="0" u="none" strike="noStrike" dirty="0">
                <a:solidFill>
                  <a:srgbClr val="00709C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3900" b="0" i="0" u="none" strike="noStrike" dirty="0">
                <a:solidFill>
                  <a:srgbClr val="00709C">
                    <a:alpha val="80000"/>
                  </a:srgbClr>
                </a:solidFill>
                <a:ea typeface="Pretendard ExtraBold"/>
              </a:rPr>
              <a:t>해주는</a:t>
            </a:r>
            <a:r>
              <a:rPr lang="en-US" sz="3900" b="0" i="0" u="none" strike="noStrike" dirty="0">
                <a:solidFill>
                  <a:srgbClr val="00709C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3900" b="0" i="0" u="none" strike="noStrike" dirty="0">
                <a:solidFill>
                  <a:srgbClr val="00709C">
                    <a:alpha val="80000"/>
                  </a:srgbClr>
                </a:solidFill>
                <a:ea typeface="Pretendard ExtraBold"/>
              </a:rPr>
              <a:t>연애</a:t>
            </a:r>
            <a:r>
              <a:rPr lang="en-US" sz="3900" b="0" i="0" u="none" strike="noStrike" dirty="0">
                <a:solidFill>
                  <a:srgbClr val="00709C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3900" b="0" i="0" u="none" strike="noStrike" dirty="0">
                <a:solidFill>
                  <a:srgbClr val="00709C">
                    <a:alpha val="80000"/>
                  </a:srgbClr>
                </a:solidFill>
                <a:ea typeface="Pretendard ExtraBold"/>
              </a:rPr>
              <a:t>코칭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" y="5156200"/>
            <a:ext cx="42545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595959"/>
                </a:solidFill>
                <a:ea typeface="Pretendard SemiBold"/>
              </a:rPr>
              <a:t>일인자의</a:t>
            </a:r>
            <a:r>
              <a:rPr lang="en-US" sz="3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SemiBold"/>
              </a:rPr>
              <a:t>확실한</a:t>
            </a:r>
            <a:r>
              <a:rPr lang="en-US" sz="3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SemiBold"/>
              </a:rPr>
              <a:t>조언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23100" y="5156200"/>
            <a:ext cx="42545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595959"/>
                </a:solidFill>
                <a:ea typeface="Pretendard SemiBold"/>
              </a:rPr>
              <a:t>화끈한</a:t>
            </a:r>
            <a:r>
              <a:rPr lang="en-US" sz="3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SemiBold"/>
              </a:rPr>
              <a:t>독설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60400" y="5156200"/>
            <a:ext cx="42545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595959"/>
                </a:solidFill>
                <a:ea typeface="Pretendard SemiBold"/>
              </a:rPr>
              <a:t>모자라지만</a:t>
            </a:r>
            <a:r>
              <a:rPr lang="en-US" sz="3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SemiBold"/>
              </a:rPr>
              <a:t>착한</a:t>
            </a:r>
            <a:r>
              <a:rPr lang="en-US" sz="3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SemiBold"/>
              </a:rPr>
              <a:t>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7700" y="9448800"/>
            <a:ext cx="42545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595959"/>
                </a:solidFill>
                <a:ea typeface="Pretendard SemiBold"/>
              </a:rPr>
              <a:t>귀차나</a:t>
            </a:r>
            <a:r>
              <a:rPr lang="en-US" sz="3200" b="0" i="0" u="none" strike="noStrike">
                <a:solidFill>
                  <a:srgbClr val="595959"/>
                </a:solidFill>
                <a:latin typeface="Pretendard SemiBold"/>
              </a:rPr>
              <a:t>...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60400" y="9448800"/>
            <a:ext cx="42418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595959"/>
                </a:solidFill>
                <a:ea typeface="Pretendard SemiBold"/>
              </a:rPr>
              <a:t>하이브리드샘이솟아리오레이비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23100" y="9385300"/>
            <a:ext cx="42545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595959"/>
                </a:solidFill>
                <a:ea typeface="Pretendard SemiBold"/>
              </a:rPr>
              <a:t>긍정</a:t>
            </a:r>
            <a:r>
              <a:rPr lang="en-US" sz="3200" b="0" i="0" u="none" strike="noStrike">
                <a:solidFill>
                  <a:srgbClr val="595959"/>
                </a:solidFill>
                <a:latin typeface="Pretendard SemiBold"/>
              </a:rPr>
              <a:t>! </a:t>
            </a:r>
            <a:r>
              <a:rPr lang="ko-KR" sz="3200" b="0" i="0" u="none" strike="noStrike">
                <a:solidFill>
                  <a:srgbClr val="595959"/>
                </a:solidFill>
                <a:ea typeface="Pretendard SemiBold"/>
              </a:rPr>
              <a:t>미쳐</a:t>
            </a:r>
            <a:r>
              <a:rPr lang="en-US" sz="3200" b="0" i="0" u="none" strike="noStrike">
                <a:solidFill>
                  <a:srgbClr val="595959"/>
                </a:solidFill>
                <a:latin typeface="Pretendard SemiBold"/>
              </a:rPr>
              <a:t>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469900" y="127000"/>
            <a:ext cx="60706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8FC7">
                    <a:alpha val="50196"/>
                  </a:srgbClr>
                </a:solidFill>
                <a:latin typeface="Pretendard ExtraBold"/>
              </a:rPr>
              <a:t>01 </a:t>
            </a:r>
            <a:r>
              <a:rPr lang="ko-KR" sz="3700" b="0" i="0" u="none" strike="noStrike">
                <a:solidFill>
                  <a:srgbClr val="008FC7">
                    <a:alpha val="50196"/>
                  </a:srgbClr>
                </a:solidFill>
                <a:ea typeface="Pretendard ExtraBold"/>
              </a:rPr>
              <a:t>프로젝트</a:t>
            </a:r>
            <a:r>
              <a:rPr lang="en-US" sz="3700" b="0" i="0" u="none" strike="noStrike">
                <a:solidFill>
                  <a:srgbClr val="008FC7">
                    <a:alpha val="50196"/>
                  </a:srgbClr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8FC7">
                    <a:alpha val="50196"/>
                  </a:srgbClr>
                </a:solidFill>
                <a:ea typeface="Pretendard ExtraBold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81200" y="8788400"/>
            <a:ext cx="143383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>
                <a:solidFill>
                  <a:srgbClr val="00709C">
                    <a:alpha val="80000"/>
                  </a:srgbClr>
                </a:solidFill>
                <a:ea typeface="Pretendard ExtraBold"/>
              </a:rPr>
              <a:t>고민하고</a:t>
            </a:r>
            <a:r>
              <a:rPr lang="en-US" sz="3900" b="0" i="0" u="none" strike="noStrike">
                <a:solidFill>
                  <a:srgbClr val="00709C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00709C">
                    <a:alpha val="80000"/>
                  </a:srgbClr>
                </a:solidFill>
                <a:ea typeface="Pretendard ExtraBold"/>
              </a:rPr>
              <a:t>싶은</a:t>
            </a:r>
            <a:r>
              <a:rPr lang="en-US" sz="3900" b="0" i="0" u="none" strike="noStrike">
                <a:solidFill>
                  <a:srgbClr val="00709C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00709C">
                    <a:alpha val="80000"/>
                  </a:srgbClr>
                </a:solidFill>
                <a:ea typeface="Pretendard ExtraBold"/>
              </a:rPr>
              <a:t>내용을</a:t>
            </a:r>
            <a:r>
              <a:rPr lang="en-US" sz="3900" b="0" i="0" u="none" strike="noStrike">
                <a:solidFill>
                  <a:srgbClr val="00709C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00709C">
                    <a:alpha val="80000"/>
                  </a:srgbClr>
                </a:solidFill>
                <a:ea typeface="Pretendard ExtraBold"/>
              </a:rPr>
              <a:t>입력하면</a:t>
            </a:r>
            <a:r>
              <a:rPr lang="en-US" sz="3900" b="0" i="0" u="none" strike="noStrike">
                <a:solidFill>
                  <a:srgbClr val="00709C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00709C">
                    <a:alpha val="80000"/>
                  </a:srgbClr>
                </a:solidFill>
                <a:ea typeface="Pretendard ExtraBold"/>
              </a:rPr>
              <a:t>멤버별</a:t>
            </a:r>
            <a:r>
              <a:rPr lang="en-US" sz="3900" b="0" i="0" u="none" strike="noStrike">
                <a:solidFill>
                  <a:srgbClr val="00709C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00709C">
                    <a:alpha val="80000"/>
                  </a:srgbClr>
                </a:solidFill>
                <a:ea typeface="Pretendard ExtraBold"/>
              </a:rPr>
              <a:t>특징에</a:t>
            </a:r>
            <a:r>
              <a:rPr lang="en-US" sz="3900" b="0" i="0" u="none" strike="noStrike">
                <a:solidFill>
                  <a:srgbClr val="00709C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00709C">
                    <a:alpha val="80000"/>
                  </a:srgbClr>
                </a:solidFill>
                <a:ea typeface="Pretendard ExtraBold"/>
              </a:rPr>
              <a:t>맞는</a:t>
            </a:r>
            <a:r>
              <a:rPr lang="en-US" sz="3900" b="0" i="0" u="none" strike="noStrike">
                <a:solidFill>
                  <a:srgbClr val="00709C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00709C">
                    <a:alpha val="80000"/>
                  </a:srgbClr>
                </a:solidFill>
                <a:ea typeface="Pretendard ExtraBold"/>
              </a:rPr>
              <a:t>조언</a:t>
            </a:r>
            <a:r>
              <a:rPr lang="en-US" sz="3900" b="0" i="0" u="none" strike="noStrike">
                <a:solidFill>
                  <a:srgbClr val="00709C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00709C">
                    <a:alpha val="80000"/>
                  </a:srgbClr>
                </a:solidFill>
                <a:ea typeface="Pretendard ExtraBold"/>
              </a:rPr>
              <a:t>제공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6B57C5-450C-82A9-2F94-0471E6C87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3562" y="1942783"/>
            <a:ext cx="8453438" cy="47487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655170-DE1B-7B30-D0A7-4472F1838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40" y="1942783"/>
            <a:ext cx="8538423" cy="48009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A736EE-A995-9917-D40F-ECC8917D9B8C}"/>
              </a:ext>
            </a:extLst>
          </p:cNvPr>
          <p:cNvSpPr/>
          <p:nvPr/>
        </p:nvSpPr>
        <p:spPr>
          <a:xfrm>
            <a:off x="9906000" y="3924300"/>
            <a:ext cx="4191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295400" y="-571500"/>
            <a:ext cx="11671300" cy="1167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330200" y="863600"/>
            <a:ext cx="193802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12B815B9-1AAC-F45D-4626-5F9A846FCCEE}"/>
              </a:ext>
            </a:extLst>
          </p:cNvPr>
          <p:cNvSpPr txBox="1"/>
          <p:nvPr/>
        </p:nvSpPr>
        <p:spPr>
          <a:xfrm>
            <a:off x="584200" y="2159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8FC7">
                    <a:alpha val="50196"/>
                  </a:srgbClr>
                </a:solidFill>
                <a:latin typeface="Pretendard SemiBold"/>
              </a:rPr>
              <a:t>SKT FLY AI 8</a:t>
            </a:r>
            <a:r>
              <a:rPr lang="ko-KR" sz="2500" b="0" i="0" u="none" strike="noStrike" dirty="0">
                <a:solidFill>
                  <a:srgbClr val="008FC7">
                    <a:alpha val="50196"/>
                  </a:srgbClr>
                </a:solidFill>
                <a:ea typeface="Pretendard SemiBold"/>
              </a:rPr>
              <a:t>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B7532-A932-E510-8935-5A4263CB702E}"/>
              </a:ext>
            </a:extLst>
          </p:cNvPr>
          <p:cNvSpPr txBox="1"/>
          <p:nvPr/>
        </p:nvSpPr>
        <p:spPr>
          <a:xfrm>
            <a:off x="3625850" y="4202321"/>
            <a:ext cx="55181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318CA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2.</a:t>
            </a:r>
          </a:p>
          <a:p>
            <a:r>
              <a:rPr lang="ko-KR" altLang="en-US" sz="6600" dirty="0">
                <a:solidFill>
                  <a:srgbClr val="318CA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881388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606</Words>
  <Application>Microsoft Office PowerPoint</Application>
  <PresentationFormat>사용자 지정</PresentationFormat>
  <Paragraphs>154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Pretendard SemiBold</vt:lpstr>
      <vt:lpstr>Arial</vt:lpstr>
      <vt:lpstr>Pretendard Regular</vt:lpstr>
      <vt:lpstr>Calibri</vt:lpstr>
      <vt:lpstr>Pretendard ExtraBold</vt:lpstr>
      <vt:lpstr>Pretendard Medium</vt:lpstr>
      <vt:lpstr>Pretendard Bold</vt:lpstr>
      <vt:lpstr>Pretendard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HYUNJU KIM</cp:lastModifiedBy>
  <cp:revision>16</cp:revision>
  <dcterms:created xsi:type="dcterms:W3CDTF">2006-08-16T00:00:00Z</dcterms:created>
  <dcterms:modified xsi:type="dcterms:W3CDTF">2025-12-31T05:13:43Z</dcterms:modified>
</cp:coreProperties>
</file>